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4" r:id="rId2"/>
    <p:sldId id="285" r:id="rId3"/>
    <p:sldId id="286" r:id="rId4"/>
    <p:sldId id="287" r:id="rId5"/>
    <p:sldId id="293" r:id="rId6"/>
    <p:sldId id="289" r:id="rId7"/>
    <p:sldId id="290" r:id="rId8"/>
    <p:sldId id="291" r:id="rId9"/>
    <p:sldId id="292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6" r:id="rId21"/>
    <p:sldId id="312" r:id="rId22"/>
    <p:sldId id="313" r:id="rId23"/>
    <p:sldId id="307" r:id="rId24"/>
    <p:sldId id="308" r:id="rId25"/>
    <p:sldId id="309" r:id="rId26"/>
    <p:sldId id="310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11" r:id="rId35"/>
    <p:sldId id="321" r:id="rId36"/>
    <p:sldId id="322" r:id="rId37"/>
    <p:sldId id="28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A908E3D-23C4-43F2-B887-78CC23A3E67B}">
          <p14:sldIdLst>
            <p14:sldId id="284"/>
          </p14:sldIdLst>
        </p14:section>
        <p14:section name="目录" id="{FB1D50F4-6099-4530-AA1A-5D342A5B502D}">
          <p14:sldIdLst>
            <p14:sldId id="285"/>
          </p14:sldIdLst>
        </p14:section>
        <p14:section name="1-项目背景" id="{9C55C5A8-F99E-4F7A-BEA2-0199CFF86D0F}">
          <p14:sldIdLst>
            <p14:sldId id="286"/>
            <p14:sldId id="287"/>
            <p14:sldId id="293"/>
          </p14:sldIdLst>
        </p14:section>
        <p14:section name="2-项目简介" id="{1C9C4AF2-E259-46F5-ACB8-07D06897909E}">
          <p14:sldIdLst>
            <p14:sldId id="289"/>
            <p14:sldId id="290"/>
          </p14:sldIdLst>
        </p14:section>
        <p14:section name="3-技术方案" id="{053C3097-9572-4D09-ACC0-DADB0F197126}">
          <p14:sldIdLst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4-使用方法" id="{B3C23EE2-82E7-461A-8EE6-39A14CDBA9AD}">
          <p14:sldIdLst>
            <p14:sldId id="301"/>
            <p14:sldId id="302"/>
            <p14:sldId id="303"/>
            <p14:sldId id="306"/>
            <p14:sldId id="312"/>
            <p14:sldId id="313"/>
            <p14:sldId id="307"/>
            <p14:sldId id="308"/>
            <p14:sldId id="309"/>
            <p14:sldId id="310"/>
            <p14:sldId id="314"/>
            <p14:sldId id="315"/>
            <p14:sldId id="316"/>
            <p14:sldId id="317"/>
            <p14:sldId id="318"/>
            <p14:sldId id="319"/>
            <p14:sldId id="320"/>
            <p14:sldId id="311"/>
            <p14:sldId id="321"/>
            <p14:sldId id="322"/>
          </p14:sldIdLst>
        </p14:section>
        <p14:section name="结束页" id="{2E9CC7BC-59AA-4266-8EB1-79819C09111E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DEC"/>
    <a:srgbClr val="40ADFF"/>
    <a:srgbClr val="FF844D"/>
    <a:srgbClr val="F87770"/>
    <a:srgbClr val="002FA7"/>
    <a:srgbClr val="002FA8"/>
    <a:srgbClr val="303030"/>
    <a:srgbClr val="7FD5FF"/>
    <a:srgbClr val="3265E8"/>
    <a:srgbClr val="02B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80" autoAdjust="0"/>
  </p:normalViewPr>
  <p:slideViewPr>
    <p:cSldViewPr snapToGrid="0">
      <p:cViewPr>
        <p:scale>
          <a:sx n="92" d="100"/>
          <a:sy n="92" d="100"/>
        </p:scale>
        <p:origin x="154" y="120"/>
      </p:cViewPr>
      <p:guideLst>
        <p:guide orient="horz" pos="2160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AC846-539B-444D-92D5-4C8BC5A5604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DC651D-2FF9-45D1-8D12-C86FA5876D7E}">
      <dgm:prSet phldrT="[文本]"/>
      <dgm:spPr/>
      <dgm:t>
        <a:bodyPr/>
        <a:lstStyle/>
        <a:p>
          <a:r>
            <a:rPr lang="zh-CN" altLang="en-US" dirty="0"/>
            <a:t>基础模型</a:t>
          </a:r>
        </a:p>
      </dgm:t>
    </dgm:pt>
    <dgm:pt modelId="{76F1BA64-BF7B-4472-8D89-999F16C87E32}" type="parTrans" cxnId="{77067FB3-0422-4C0E-849C-5D57CA6AEF09}">
      <dgm:prSet/>
      <dgm:spPr/>
      <dgm:t>
        <a:bodyPr/>
        <a:lstStyle/>
        <a:p>
          <a:endParaRPr lang="zh-CN" altLang="en-US"/>
        </a:p>
      </dgm:t>
    </dgm:pt>
    <dgm:pt modelId="{7C1A6A42-3D8F-4EDF-B558-87BFD1D03345}" type="sibTrans" cxnId="{77067FB3-0422-4C0E-849C-5D57CA6AEF09}">
      <dgm:prSet/>
      <dgm:spPr/>
      <dgm:t>
        <a:bodyPr/>
        <a:lstStyle/>
        <a:p>
          <a:endParaRPr lang="zh-CN" altLang="en-US"/>
        </a:p>
      </dgm:t>
    </dgm:pt>
    <dgm:pt modelId="{0189E691-7B6B-4A4E-BF89-EC8B98E0F7B1}">
      <dgm:prSet phldrT="[文本]"/>
      <dgm:spPr/>
      <dgm:t>
        <a:bodyPr/>
        <a:lstStyle/>
        <a:p>
          <a:r>
            <a:rPr lang="en-US" altLang="en-US" dirty="0"/>
            <a:t>DeepSeek-R1-Distill-Qwen-1.5B</a:t>
          </a:r>
          <a:endParaRPr lang="zh-CN" altLang="en-US" dirty="0"/>
        </a:p>
      </dgm:t>
    </dgm:pt>
    <dgm:pt modelId="{4D72C042-DCB4-4482-AA84-602929169979}" type="parTrans" cxnId="{BB099E7E-2118-4D3F-94D0-51E960B9A7B2}">
      <dgm:prSet/>
      <dgm:spPr/>
      <dgm:t>
        <a:bodyPr/>
        <a:lstStyle/>
        <a:p>
          <a:endParaRPr lang="zh-CN" altLang="en-US"/>
        </a:p>
      </dgm:t>
    </dgm:pt>
    <dgm:pt modelId="{6433B90A-41AC-4887-A1D8-3DCC82717F3A}" type="sibTrans" cxnId="{BB099E7E-2118-4D3F-94D0-51E960B9A7B2}">
      <dgm:prSet/>
      <dgm:spPr/>
      <dgm:t>
        <a:bodyPr/>
        <a:lstStyle/>
        <a:p>
          <a:endParaRPr lang="zh-CN" altLang="en-US"/>
        </a:p>
      </dgm:t>
    </dgm:pt>
    <dgm:pt modelId="{75C731B4-5D65-4819-B5D4-8222AD49C35B}">
      <dgm:prSet phldrT="[文本]"/>
      <dgm:spPr/>
      <dgm:t>
        <a:bodyPr/>
        <a:lstStyle/>
        <a:p>
          <a:r>
            <a:rPr lang="zh-CN" altLang="en-US" dirty="0"/>
            <a:t>数据处理</a:t>
          </a:r>
        </a:p>
      </dgm:t>
    </dgm:pt>
    <dgm:pt modelId="{6098BCD9-0D5D-4DC4-81A9-5E31475032F0}" type="parTrans" cxnId="{8F87914E-493B-4C6A-BC18-419A0F2D4E43}">
      <dgm:prSet/>
      <dgm:spPr/>
      <dgm:t>
        <a:bodyPr/>
        <a:lstStyle/>
        <a:p>
          <a:endParaRPr lang="zh-CN" altLang="en-US"/>
        </a:p>
      </dgm:t>
    </dgm:pt>
    <dgm:pt modelId="{DA87D9A3-EC34-460A-8CBB-35691C4AFDFA}" type="sibTrans" cxnId="{8F87914E-493B-4C6A-BC18-419A0F2D4E43}">
      <dgm:prSet/>
      <dgm:spPr/>
      <dgm:t>
        <a:bodyPr/>
        <a:lstStyle/>
        <a:p>
          <a:endParaRPr lang="zh-CN" altLang="en-US"/>
        </a:p>
      </dgm:t>
    </dgm:pt>
    <dgm:pt modelId="{D3609769-BB82-4F7B-B578-BA88596091C4}">
      <dgm:prSet phldrT="[文本]"/>
      <dgm:spPr/>
      <dgm:t>
        <a:bodyPr/>
        <a:lstStyle/>
        <a:p>
          <a:r>
            <a:rPr lang="zh-CN" altLang="en-US" dirty="0"/>
            <a:t>基于 </a:t>
          </a:r>
          <a:r>
            <a:rPr lang="en-US" altLang="zh-CN" dirty="0"/>
            <a:t>CDTB</a:t>
          </a:r>
          <a:r>
            <a:rPr lang="zh-CN" altLang="en-US" dirty="0"/>
            <a:t>数据集</a:t>
          </a:r>
        </a:p>
      </dgm:t>
    </dgm:pt>
    <dgm:pt modelId="{750D62AA-BDC8-4F1E-B249-DDD191B6FD82}" type="parTrans" cxnId="{225A7822-BD8A-4A3A-838A-9CC4D35C274F}">
      <dgm:prSet/>
      <dgm:spPr/>
      <dgm:t>
        <a:bodyPr/>
        <a:lstStyle/>
        <a:p>
          <a:endParaRPr lang="zh-CN" altLang="en-US"/>
        </a:p>
      </dgm:t>
    </dgm:pt>
    <dgm:pt modelId="{A01BC0CD-A663-4391-9036-61DEFF7C17AD}" type="sibTrans" cxnId="{225A7822-BD8A-4A3A-838A-9CC4D35C274F}">
      <dgm:prSet/>
      <dgm:spPr/>
      <dgm:t>
        <a:bodyPr/>
        <a:lstStyle/>
        <a:p>
          <a:endParaRPr lang="zh-CN" altLang="en-US"/>
        </a:p>
      </dgm:t>
    </dgm:pt>
    <dgm:pt modelId="{27D7BA21-7386-442F-845A-8DD6343BC7A9}">
      <dgm:prSet phldrT="[文本]"/>
      <dgm:spPr/>
      <dgm:t>
        <a:bodyPr/>
        <a:lstStyle/>
        <a:p>
          <a:r>
            <a:rPr lang="zh-CN" altLang="en-US" dirty="0"/>
            <a:t>技术框架</a:t>
          </a:r>
        </a:p>
      </dgm:t>
    </dgm:pt>
    <dgm:pt modelId="{C802E7F4-DF02-4C81-A95B-3CE503447D8C}" type="parTrans" cxnId="{834EDB58-482F-4DDB-8E90-1F510EC7709E}">
      <dgm:prSet/>
      <dgm:spPr/>
      <dgm:t>
        <a:bodyPr/>
        <a:lstStyle/>
        <a:p>
          <a:endParaRPr lang="zh-CN" altLang="en-US"/>
        </a:p>
      </dgm:t>
    </dgm:pt>
    <dgm:pt modelId="{D4D82CF3-CAAE-4A7C-88DD-2722830E0576}" type="sibTrans" cxnId="{834EDB58-482F-4DDB-8E90-1F510EC7709E}">
      <dgm:prSet/>
      <dgm:spPr/>
      <dgm:t>
        <a:bodyPr/>
        <a:lstStyle/>
        <a:p>
          <a:endParaRPr lang="zh-CN" altLang="en-US"/>
        </a:p>
      </dgm:t>
    </dgm:pt>
    <dgm:pt modelId="{CEEE09D3-FC96-4CAA-9D36-EFA2ADD3B678}">
      <dgm:prSet phldrT="[文本]"/>
      <dgm:spPr/>
      <dgm:t>
        <a:bodyPr/>
        <a:lstStyle/>
        <a:p>
          <a:r>
            <a:rPr lang="en-US" altLang="zh-CN" dirty="0" err="1"/>
            <a:t>MindNLP</a:t>
          </a:r>
          <a:endParaRPr lang="zh-CN" altLang="en-US" dirty="0"/>
        </a:p>
      </dgm:t>
    </dgm:pt>
    <dgm:pt modelId="{4C98B863-963F-499A-8AAC-59273FEAF99A}" type="parTrans" cxnId="{86B23B90-A5D4-4F2C-A7D1-E3E0EAB5C5DD}">
      <dgm:prSet/>
      <dgm:spPr/>
      <dgm:t>
        <a:bodyPr/>
        <a:lstStyle/>
        <a:p>
          <a:endParaRPr lang="zh-CN" altLang="en-US"/>
        </a:p>
      </dgm:t>
    </dgm:pt>
    <dgm:pt modelId="{44A798E7-6AF1-408C-A7C1-02E1B8BD4818}" type="sibTrans" cxnId="{86B23B90-A5D4-4F2C-A7D1-E3E0EAB5C5DD}">
      <dgm:prSet/>
      <dgm:spPr/>
      <dgm:t>
        <a:bodyPr/>
        <a:lstStyle/>
        <a:p>
          <a:endParaRPr lang="zh-CN" altLang="en-US"/>
        </a:p>
      </dgm:t>
    </dgm:pt>
    <dgm:pt modelId="{BA517F88-A093-41EC-AE10-005E0022682E}">
      <dgm:prSet phldrT="[文本]"/>
      <dgm:spPr/>
      <dgm:t>
        <a:bodyPr/>
        <a:lstStyle/>
        <a:p>
          <a:r>
            <a:rPr lang="en-US" altLang="zh-CN" dirty="0" err="1"/>
            <a:t>MindSpore</a:t>
          </a:r>
          <a:r>
            <a:rPr lang="zh-CN" altLang="en-US" dirty="0"/>
            <a:t>等</a:t>
          </a:r>
        </a:p>
      </dgm:t>
    </dgm:pt>
    <dgm:pt modelId="{5BDFC59F-4B60-4D81-99D0-35C0BDC944DC}" type="parTrans" cxnId="{FA2174F3-20B2-4330-83F4-4E81D82C64F5}">
      <dgm:prSet/>
      <dgm:spPr/>
      <dgm:t>
        <a:bodyPr/>
        <a:lstStyle/>
        <a:p>
          <a:endParaRPr lang="zh-CN" altLang="en-US"/>
        </a:p>
      </dgm:t>
    </dgm:pt>
    <dgm:pt modelId="{21A91DA7-E5D9-4077-A44F-F72EFBEBB6A9}" type="sibTrans" cxnId="{FA2174F3-20B2-4330-83F4-4E81D82C64F5}">
      <dgm:prSet/>
      <dgm:spPr/>
      <dgm:t>
        <a:bodyPr/>
        <a:lstStyle/>
        <a:p>
          <a:endParaRPr lang="zh-CN" altLang="en-US"/>
        </a:p>
      </dgm:t>
    </dgm:pt>
    <dgm:pt modelId="{644912B2-1AAF-438F-A337-159C762ABA36}">
      <dgm:prSet phldrT="[文本]"/>
      <dgm:spPr/>
      <dgm:t>
        <a:bodyPr/>
        <a:lstStyle/>
        <a:p>
          <a:r>
            <a:rPr lang="zh-CN" altLang="en-US" dirty="0"/>
            <a:t>核心技术</a:t>
          </a:r>
        </a:p>
      </dgm:t>
    </dgm:pt>
    <dgm:pt modelId="{4695AFF6-0561-48A8-9EEA-EE7439EEE65A}" type="sibTrans" cxnId="{50174111-EB22-4BFF-8B47-DAD917A81F84}">
      <dgm:prSet/>
      <dgm:spPr/>
      <dgm:t>
        <a:bodyPr/>
        <a:lstStyle/>
        <a:p>
          <a:endParaRPr lang="zh-CN" altLang="en-US"/>
        </a:p>
      </dgm:t>
    </dgm:pt>
    <dgm:pt modelId="{BDFDE297-AFE9-4F14-BC14-74605D273145}" type="parTrans" cxnId="{50174111-EB22-4BFF-8B47-DAD917A81F84}">
      <dgm:prSet/>
      <dgm:spPr/>
      <dgm:t>
        <a:bodyPr/>
        <a:lstStyle/>
        <a:p>
          <a:endParaRPr lang="zh-CN" altLang="en-US"/>
        </a:p>
      </dgm:t>
    </dgm:pt>
    <dgm:pt modelId="{E50C6D35-802A-4C01-BAD3-3C651A59762F}">
      <dgm:prSet phldrT="[文本]"/>
      <dgm:spPr/>
      <dgm:t>
        <a:bodyPr/>
        <a:lstStyle/>
        <a:p>
          <a:r>
            <a:rPr lang="en-US" altLang="zh-CN" dirty="0" err="1"/>
            <a:t>LoRA</a:t>
          </a:r>
          <a:endParaRPr lang="zh-CN" altLang="en-US" dirty="0"/>
        </a:p>
      </dgm:t>
    </dgm:pt>
    <dgm:pt modelId="{70A207A2-C054-4DA8-AE6C-DB68B4674FC7}" type="parTrans" cxnId="{60BD0717-FE17-4E2E-BF44-302486EA78CE}">
      <dgm:prSet/>
      <dgm:spPr/>
      <dgm:t>
        <a:bodyPr/>
        <a:lstStyle/>
        <a:p>
          <a:endParaRPr lang="zh-CN" altLang="en-US"/>
        </a:p>
      </dgm:t>
    </dgm:pt>
    <dgm:pt modelId="{9B0C7ADA-E752-4C0B-B01B-F3EFCFD837D1}" type="sibTrans" cxnId="{60BD0717-FE17-4E2E-BF44-302486EA78CE}">
      <dgm:prSet/>
      <dgm:spPr/>
      <dgm:t>
        <a:bodyPr/>
        <a:lstStyle/>
        <a:p>
          <a:endParaRPr lang="zh-CN" altLang="en-US"/>
        </a:p>
      </dgm:t>
    </dgm:pt>
    <dgm:pt modelId="{CD66692A-2A3C-47CC-8073-1A9AC6ABCB42}" type="pres">
      <dgm:prSet presAssocID="{D8EAC846-539B-444D-92D5-4C8BC5A5604C}" presName="rootnode" presStyleCnt="0">
        <dgm:presLayoutVars>
          <dgm:chMax/>
          <dgm:chPref/>
          <dgm:dir/>
          <dgm:animLvl val="lvl"/>
        </dgm:presLayoutVars>
      </dgm:prSet>
      <dgm:spPr/>
    </dgm:pt>
    <dgm:pt modelId="{7114C120-EB3B-4FE0-9390-65A4F13A0867}" type="pres">
      <dgm:prSet presAssocID="{10DC651D-2FF9-45D1-8D12-C86FA5876D7E}" presName="composite" presStyleCnt="0"/>
      <dgm:spPr/>
    </dgm:pt>
    <dgm:pt modelId="{07E4548A-0CFD-4C5D-B03B-43DD12B3C037}" type="pres">
      <dgm:prSet presAssocID="{10DC651D-2FF9-45D1-8D12-C86FA5876D7E}" presName="bentUpArrow1" presStyleLbl="alignImgPlace1" presStyleIdx="0" presStyleCnt="3"/>
      <dgm:spPr/>
    </dgm:pt>
    <dgm:pt modelId="{55789BE0-8B86-426F-96CD-249D3962FC8D}" type="pres">
      <dgm:prSet presAssocID="{10DC651D-2FF9-45D1-8D12-C86FA5876D7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22DA1C7-AEC6-40A4-96E2-1908CA6E4247}" type="pres">
      <dgm:prSet presAssocID="{10DC651D-2FF9-45D1-8D12-C86FA5876D7E}" presName="ChildText" presStyleLbl="revTx" presStyleIdx="0" presStyleCnt="4" custScaleX="412049" custLinFactX="54670" custLinFactNeighborX="100000" custLinFactNeighborY="650">
        <dgm:presLayoutVars>
          <dgm:chMax val="0"/>
          <dgm:chPref val="0"/>
          <dgm:bulletEnabled val="1"/>
        </dgm:presLayoutVars>
      </dgm:prSet>
      <dgm:spPr/>
    </dgm:pt>
    <dgm:pt modelId="{DB7A99D5-D974-49C1-9F32-720416621413}" type="pres">
      <dgm:prSet presAssocID="{7C1A6A42-3D8F-4EDF-B558-87BFD1D03345}" presName="sibTrans" presStyleCnt="0"/>
      <dgm:spPr/>
    </dgm:pt>
    <dgm:pt modelId="{F2E3F2D1-3E0D-43EA-9DD2-B284C64926DD}" type="pres">
      <dgm:prSet presAssocID="{75C731B4-5D65-4819-B5D4-8222AD49C35B}" presName="composite" presStyleCnt="0"/>
      <dgm:spPr/>
    </dgm:pt>
    <dgm:pt modelId="{23933CAD-0A27-49D5-8437-281F8B60AEDC}" type="pres">
      <dgm:prSet presAssocID="{75C731B4-5D65-4819-B5D4-8222AD49C35B}" presName="bentUpArrow1" presStyleLbl="alignImgPlace1" presStyleIdx="1" presStyleCnt="3" custLinFactNeighborX="-58712"/>
      <dgm:spPr/>
    </dgm:pt>
    <dgm:pt modelId="{37ADF92E-E12A-4348-8297-96D96586E726}" type="pres">
      <dgm:prSet presAssocID="{75C731B4-5D65-4819-B5D4-8222AD49C35B}" presName="ParentText" presStyleLbl="node1" presStyleIdx="1" presStyleCnt="4" custLinFactNeighborX="-39707">
        <dgm:presLayoutVars>
          <dgm:chMax val="1"/>
          <dgm:chPref val="1"/>
          <dgm:bulletEnabled val="1"/>
        </dgm:presLayoutVars>
      </dgm:prSet>
      <dgm:spPr/>
    </dgm:pt>
    <dgm:pt modelId="{D461734E-48C7-4FFF-A7E2-5650157DCDB9}" type="pres">
      <dgm:prSet presAssocID="{75C731B4-5D65-4819-B5D4-8222AD49C35B}" presName="ChildText" presStyleLbl="revTx" presStyleIdx="1" presStyleCnt="4" custScaleX="237558" custLinFactNeighborX="13183" custLinFactNeighborY="63">
        <dgm:presLayoutVars>
          <dgm:chMax val="0"/>
          <dgm:chPref val="0"/>
          <dgm:bulletEnabled val="1"/>
        </dgm:presLayoutVars>
      </dgm:prSet>
      <dgm:spPr/>
    </dgm:pt>
    <dgm:pt modelId="{1E6BB1BE-3594-4745-9FDF-59B9AD2B7680}" type="pres">
      <dgm:prSet presAssocID="{DA87D9A3-EC34-460A-8CBB-35691C4AFDFA}" presName="sibTrans" presStyleCnt="0"/>
      <dgm:spPr/>
    </dgm:pt>
    <dgm:pt modelId="{EEFFAA02-BD8A-46FA-984F-6F512E3A8408}" type="pres">
      <dgm:prSet presAssocID="{27D7BA21-7386-442F-845A-8DD6343BC7A9}" presName="composite" presStyleCnt="0"/>
      <dgm:spPr/>
    </dgm:pt>
    <dgm:pt modelId="{748BD106-9506-45C6-8862-FF0F7DE51C85}" type="pres">
      <dgm:prSet presAssocID="{27D7BA21-7386-442F-845A-8DD6343BC7A9}" presName="bentUpArrow1" presStyleLbl="alignImgPlace1" presStyleIdx="2" presStyleCnt="3" custLinFactX="-29756" custLinFactNeighborX="-100000"/>
      <dgm:spPr/>
    </dgm:pt>
    <dgm:pt modelId="{D23D9D72-E93D-4181-BCCD-C55211E90337}" type="pres">
      <dgm:prSet presAssocID="{27D7BA21-7386-442F-845A-8DD6343BC7A9}" presName="ParentText" presStyleLbl="node1" presStyleIdx="2" presStyleCnt="4" custLinFactNeighborX="-95016" custLinFactNeighborY="-1050">
        <dgm:presLayoutVars>
          <dgm:chMax val="1"/>
          <dgm:chPref val="1"/>
          <dgm:bulletEnabled val="1"/>
        </dgm:presLayoutVars>
      </dgm:prSet>
      <dgm:spPr/>
    </dgm:pt>
    <dgm:pt modelId="{6D2E4789-78E8-4320-AB33-2BA23BFAF5B6}" type="pres">
      <dgm:prSet presAssocID="{27D7BA21-7386-442F-845A-8DD6343BC7A9}" presName="ChildText" presStyleLbl="revTx" presStyleIdx="2" presStyleCnt="4" custScaleX="293184" custLinFactNeighborX="-36462" custLinFactNeighborY="0">
        <dgm:presLayoutVars>
          <dgm:chMax val="0"/>
          <dgm:chPref val="0"/>
          <dgm:bulletEnabled val="1"/>
        </dgm:presLayoutVars>
      </dgm:prSet>
      <dgm:spPr/>
    </dgm:pt>
    <dgm:pt modelId="{78201BCE-C89A-4B68-BD6F-A1DD487D7888}" type="pres">
      <dgm:prSet presAssocID="{D4D82CF3-CAAE-4A7C-88DD-2722830E0576}" presName="sibTrans" presStyleCnt="0"/>
      <dgm:spPr/>
    </dgm:pt>
    <dgm:pt modelId="{6DF6A7F4-A3EF-4DF9-B697-46F1CDA72E45}" type="pres">
      <dgm:prSet presAssocID="{644912B2-1AAF-438F-A337-159C762ABA36}" presName="composite" presStyleCnt="0"/>
      <dgm:spPr/>
    </dgm:pt>
    <dgm:pt modelId="{49D891F7-694B-405F-A2B8-454571C9AD0C}" type="pres">
      <dgm:prSet presAssocID="{644912B2-1AAF-438F-A337-159C762ABA36}" presName="ParentText" presStyleLbl="node1" presStyleIdx="3" presStyleCnt="4" custLinFactX="-47539" custLinFactNeighborX="-100000" custLinFactNeighborY="-689">
        <dgm:presLayoutVars>
          <dgm:chMax val="1"/>
          <dgm:chPref val="1"/>
          <dgm:bulletEnabled val="1"/>
        </dgm:presLayoutVars>
      </dgm:prSet>
      <dgm:spPr/>
    </dgm:pt>
    <dgm:pt modelId="{C0E06407-B5B2-46C5-9489-B71B313D9527}" type="pres">
      <dgm:prSet presAssocID="{644912B2-1AAF-438F-A337-159C762ABA36}" presName="FinalChildText" presStyleLbl="revTx" presStyleIdx="3" presStyleCnt="4" custLinFactX="-100000" custLinFactNeighborX="-102858" custLinFactNeighborY="-852">
        <dgm:presLayoutVars>
          <dgm:chMax val="0"/>
          <dgm:chPref val="0"/>
          <dgm:bulletEnabled val="1"/>
        </dgm:presLayoutVars>
      </dgm:prSet>
      <dgm:spPr/>
    </dgm:pt>
  </dgm:ptLst>
  <dgm:cxnLst>
    <dgm:cxn modelId="{69D7F407-0614-4DB5-80B6-843F05E04179}" type="presOf" srcId="{D8EAC846-539B-444D-92D5-4C8BC5A5604C}" destId="{CD66692A-2A3C-47CC-8073-1A9AC6ABCB42}" srcOrd="0" destOrd="0" presId="urn:microsoft.com/office/officeart/2005/8/layout/StepDownProcess"/>
    <dgm:cxn modelId="{EA86B908-AFB9-430A-A27E-2749D1FD3650}" type="presOf" srcId="{644912B2-1AAF-438F-A337-159C762ABA36}" destId="{49D891F7-694B-405F-A2B8-454571C9AD0C}" srcOrd="0" destOrd="0" presId="urn:microsoft.com/office/officeart/2005/8/layout/StepDownProcess"/>
    <dgm:cxn modelId="{50174111-EB22-4BFF-8B47-DAD917A81F84}" srcId="{D8EAC846-539B-444D-92D5-4C8BC5A5604C}" destId="{644912B2-1AAF-438F-A337-159C762ABA36}" srcOrd="3" destOrd="0" parTransId="{BDFDE297-AFE9-4F14-BC14-74605D273145}" sibTransId="{4695AFF6-0561-48A8-9EEA-EE7439EEE65A}"/>
    <dgm:cxn modelId="{60BD0717-FE17-4E2E-BF44-302486EA78CE}" srcId="{644912B2-1AAF-438F-A337-159C762ABA36}" destId="{E50C6D35-802A-4C01-BAD3-3C651A59762F}" srcOrd="0" destOrd="0" parTransId="{70A207A2-C054-4DA8-AE6C-DB68B4674FC7}" sibTransId="{9B0C7ADA-E752-4C0B-B01B-F3EFCFD837D1}"/>
    <dgm:cxn modelId="{75FA041C-324B-4886-95EA-E960F9A3921D}" type="presOf" srcId="{BA517F88-A093-41EC-AE10-005E0022682E}" destId="{6D2E4789-78E8-4320-AB33-2BA23BFAF5B6}" srcOrd="0" destOrd="1" presId="urn:microsoft.com/office/officeart/2005/8/layout/StepDownProcess"/>
    <dgm:cxn modelId="{65531F21-BAC6-4062-A54F-3600E40B711C}" type="presOf" srcId="{D3609769-BB82-4F7B-B578-BA88596091C4}" destId="{D461734E-48C7-4FFF-A7E2-5650157DCDB9}" srcOrd="0" destOrd="0" presId="urn:microsoft.com/office/officeart/2005/8/layout/StepDownProcess"/>
    <dgm:cxn modelId="{225A7822-BD8A-4A3A-838A-9CC4D35C274F}" srcId="{75C731B4-5D65-4819-B5D4-8222AD49C35B}" destId="{D3609769-BB82-4F7B-B578-BA88596091C4}" srcOrd="0" destOrd="0" parTransId="{750D62AA-BDC8-4F1E-B249-DDD191B6FD82}" sibTransId="{A01BC0CD-A663-4391-9036-61DEFF7C17AD}"/>
    <dgm:cxn modelId="{EE42A022-1D0A-4BF0-8AB7-28E5E5EBEADC}" type="presOf" srcId="{CEEE09D3-FC96-4CAA-9D36-EFA2ADD3B678}" destId="{6D2E4789-78E8-4320-AB33-2BA23BFAF5B6}" srcOrd="0" destOrd="0" presId="urn:microsoft.com/office/officeart/2005/8/layout/StepDownProcess"/>
    <dgm:cxn modelId="{8F87914E-493B-4C6A-BC18-419A0F2D4E43}" srcId="{D8EAC846-539B-444D-92D5-4C8BC5A5604C}" destId="{75C731B4-5D65-4819-B5D4-8222AD49C35B}" srcOrd="1" destOrd="0" parTransId="{6098BCD9-0D5D-4DC4-81A9-5E31475032F0}" sibTransId="{DA87D9A3-EC34-460A-8CBB-35691C4AFDFA}"/>
    <dgm:cxn modelId="{834EDB58-482F-4DDB-8E90-1F510EC7709E}" srcId="{D8EAC846-539B-444D-92D5-4C8BC5A5604C}" destId="{27D7BA21-7386-442F-845A-8DD6343BC7A9}" srcOrd="2" destOrd="0" parTransId="{C802E7F4-DF02-4C81-A95B-3CE503447D8C}" sibTransId="{D4D82CF3-CAAE-4A7C-88DD-2722830E0576}"/>
    <dgm:cxn modelId="{BB099E7E-2118-4D3F-94D0-51E960B9A7B2}" srcId="{10DC651D-2FF9-45D1-8D12-C86FA5876D7E}" destId="{0189E691-7B6B-4A4E-BF89-EC8B98E0F7B1}" srcOrd="0" destOrd="0" parTransId="{4D72C042-DCB4-4482-AA84-602929169979}" sibTransId="{6433B90A-41AC-4887-A1D8-3DCC82717F3A}"/>
    <dgm:cxn modelId="{86B23B90-A5D4-4F2C-A7D1-E3E0EAB5C5DD}" srcId="{27D7BA21-7386-442F-845A-8DD6343BC7A9}" destId="{CEEE09D3-FC96-4CAA-9D36-EFA2ADD3B678}" srcOrd="0" destOrd="0" parTransId="{4C98B863-963F-499A-8AAC-59273FEAF99A}" sibTransId="{44A798E7-6AF1-408C-A7C1-02E1B8BD4818}"/>
    <dgm:cxn modelId="{8474C096-7B61-4D44-8F24-578BDDA99FC0}" type="presOf" srcId="{0189E691-7B6B-4A4E-BF89-EC8B98E0F7B1}" destId="{E22DA1C7-AEC6-40A4-96E2-1908CA6E4247}" srcOrd="0" destOrd="0" presId="urn:microsoft.com/office/officeart/2005/8/layout/StepDownProcess"/>
    <dgm:cxn modelId="{CD76E6A7-7F6E-440C-98FF-F3DCC9C10DC3}" type="presOf" srcId="{E50C6D35-802A-4C01-BAD3-3C651A59762F}" destId="{C0E06407-B5B2-46C5-9489-B71B313D9527}" srcOrd="0" destOrd="0" presId="urn:microsoft.com/office/officeart/2005/8/layout/StepDownProcess"/>
    <dgm:cxn modelId="{77067FB3-0422-4C0E-849C-5D57CA6AEF09}" srcId="{D8EAC846-539B-444D-92D5-4C8BC5A5604C}" destId="{10DC651D-2FF9-45D1-8D12-C86FA5876D7E}" srcOrd="0" destOrd="0" parTransId="{76F1BA64-BF7B-4472-8D89-999F16C87E32}" sibTransId="{7C1A6A42-3D8F-4EDF-B558-87BFD1D03345}"/>
    <dgm:cxn modelId="{4EC912E8-C538-4C00-B440-6A97FF8E9776}" type="presOf" srcId="{27D7BA21-7386-442F-845A-8DD6343BC7A9}" destId="{D23D9D72-E93D-4181-BCCD-C55211E90337}" srcOrd="0" destOrd="0" presId="urn:microsoft.com/office/officeart/2005/8/layout/StepDownProcess"/>
    <dgm:cxn modelId="{BD11F1E9-E046-4085-BFA4-4E5E079A6678}" type="presOf" srcId="{10DC651D-2FF9-45D1-8D12-C86FA5876D7E}" destId="{55789BE0-8B86-426F-96CD-249D3962FC8D}" srcOrd="0" destOrd="0" presId="urn:microsoft.com/office/officeart/2005/8/layout/StepDownProcess"/>
    <dgm:cxn modelId="{FA2174F3-20B2-4330-83F4-4E81D82C64F5}" srcId="{27D7BA21-7386-442F-845A-8DD6343BC7A9}" destId="{BA517F88-A093-41EC-AE10-005E0022682E}" srcOrd="1" destOrd="0" parTransId="{5BDFC59F-4B60-4D81-99D0-35C0BDC944DC}" sibTransId="{21A91DA7-E5D9-4077-A44F-F72EFBEBB6A9}"/>
    <dgm:cxn modelId="{310717F8-3912-4F87-BC7F-996DDBDBB4BD}" type="presOf" srcId="{75C731B4-5D65-4819-B5D4-8222AD49C35B}" destId="{37ADF92E-E12A-4348-8297-96D96586E726}" srcOrd="0" destOrd="0" presId="urn:microsoft.com/office/officeart/2005/8/layout/StepDownProcess"/>
    <dgm:cxn modelId="{C34489E9-AA31-4AD5-ABC1-38DD386D09B7}" type="presParOf" srcId="{CD66692A-2A3C-47CC-8073-1A9AC6ABCB42}" destId="{7114C120-EB3B-4FE0-9390-65A4F13A0867}" srcOrd="0" destOrd="0" presId="urn:microsoft.com/office/officeart/2005/8/layout/StepDownProcess"/>
    <dgm:cxn modelId="{24D12A1A-E899-4645-81C2-F7644AC2231B}" type="presParOf" srcId="{7114C120-EB3B-4FE0-9390-65A4F13A0867}" destId="{07E4548A-0CFD-4C5D-B03B-43DD12B3C037}" srcOrd="0" destOrd="0" presId="urn:microsoft.com/office/officeart/2005/8/layout/StepDownProcess"/>
    <dgm:cxn modelId="{6CAE1EAE-9639-4428-96BC-063E5E777DE3}" type="presParOf" srcId="{7114C120-EB3B-4FE0-9390-65A4F13A0867}" destId="{55789BE0-8B86-426F-96CD-249D3962FC8D}" srcOrd="1" destOrd="0" presId="urn:microsoft.com/office/officeart/2005/8/layout/StepDownProcess"/>
    <dgm:cxn modelId="{10E47320-C4BA-4E92-B9F0-7E68087A9F83}" type="presParOf" srcId="{7114C120-EB3B-4FE0-9390-65A4F13A0867}" destId="{E22DA1C7-AEC6-40A4-96E2-1908CA6E4247}" srcOrd="2" destOrd="0" presId="urn:microsoft.com/office/officeart/2005/8/layout/StepDownProcess"/>
    <dgm:cxn modelId="{F3503257-0A0C-45F3-A740-E9605E909FFB}" type="presParOf" srcId="{CD66692A-2A3C-47CC-8073-1A9AC6ABCB42}" destId="{DB7A99D5-D974-49C1-9F32-720416621413}" srcOrd="1" destOrd="0" presId="urn:microsoft.com/office/officeart/2005/8/layout/StepDownProcess"/>
    <dgm:cxn modelId="{081B7742-B971-4248-9DAA-395A17217D0B}" type="presParOf" srcId="{CD66692A-2A3C-47CC-8073-1A9AC6ABCB42}" destId="{F2E3F2D1-3E0D-43EA-9DD2-B284C64926DD}" srcOrd="2" destOrd="0" presId="urn:microsoft.com/office/officeart/2005/8/layout/StepDownProcess"/>
    <dgm:cxn modelId="{2C79442D-ED7C-4AC6-B6E3-D57AD806B25A}" type="presParOf" srcId="{F2E3F2D1-3E0D-43EA-9DD2-B284C64926DD}" destId="{23933CAD-0A27-49D5-8437-281F8B60AEDC}" srcOrd="0" destOrd="0" presId="urn:microsoft.com/office/officeart/2005/8/layout/StepDownProcess"/>
    <dgm:cxn modelId="{7B552CBA-5EAC-427D-9F76-A454ADB1D4B3}" type="presParOf" srcId="{F2E3F2D1-3E0D-43EA-9DD2-B284C64926DD}" destId="{37ADF92E-E12A-4348-8297-96D96586E726}" srcOrd="1" destOrd="0" presId="urn:microsoft.com/office/officeart/2005/8/layout/StepDownProcess"/>
    <dgm:cxn modelId="{27C313CF-6567-439F-9BC0-2B56B8126E8B}" type="presParOf" srcId="{F2E3F2D1-3E0D-43EA-9DD2-B284C64926DD}" destId="{D461734E-48C7-4FFF-A7E2-5650157DCDB9}" srcOrd="2" destOrd="0" presId="urn:microsoft.com/office/officeart/2005/8/layout/StepDownProcess"/>
    <dgm:cxn modelId="{524A484B-F39C-4576-B59C-97BC4DCE71F2}" type="presParOf" srcId="{CD66692A-2A3C-47CC-8073-1A9AC6ABCB42}" destId="{1E6BB1BE-3594-4745-9FDF-59B9AD2B7680}" srcOrd="3" destOrd="0" presId="urn:microsoft.com/office/officeart/2005/8/layout/StepDownProcess"/>
    <dgm:cxn modelId="{29AEF51E-801B-46B3-9887-D7CA7CDBDD01}" type="presParOf" srcId="{CD66692A-2A3C-47CC-8073-1A9AC6ABCB42}" destId="{EEFFAA02-BD8A-46FA-984F-6F512E3A8408}" srcOrd="4" destOrd="0" presId="urn:microsoft.com/office/officeart/2005/8/layout/StepDownProcess"/>
    <dgm:cxn modelId="{4306E505-D479-456B-BC6F-7CE2EC6F0186}" type="presParOf" srcId="{EEFFAA02-BD8A-46FA-984F-6F512E3A8408}" destId="{748BD106-9506-45C6-8862-FF0F7DE51C85}" srcOrd="0" destOrd="0" presId="urn:microsoft.com/office/officeart/2005/8/layout/StepDownProcess"/>
    <dgm:cxn modelId="{B3922FC2-A835-4D3C-BD00-D20C39E6E972}" type="presParOf" srcId="{EEFFAA02-BD8A-46FA-984F-6F512E3A8408}" destId="{D23D9D72-E93D-4181-BCCD-C55211E90337}" srcOrd="1" destOrd="0" presId="urn:microsoft.com/office/officeart/2005/8/layout/StepDownProcess"/>
    <dgm:cxn modelId="{60072F6B-88F1-4369-9B34-3F6E4387149F}" type="presParOf" srcId="{EEFFAA02-BD8A-46FA-984F-6F512E3A8408}" destId="{6D2E4789-78E8-4320-AB33-2BA23BFAF5B6}" srcOrd="2" destOrd="0" presId="urn:microsoft.com/office/officeart/2005/8/layout/StepDownProcess"/>
    <dgm:cxn modelId="{9F72CDBC-4D8E-4FF6-AD08-84DEF71F4CA5}" type="presParOf" srcId="{CD66692A-2A3C-47CC-8073-1A9AC6ABCB42}" destId="{78201BCE-C89A-4B68-BD6F-A1DD487D7888}" srcOrd="5" destOrd="0" presId="urn:microsoft.com/office/officeart/2005/8/layout/StepDownProcess"/>
    <dgm:cxn modelId="{F4D186CC-3859-4CFB-9728-B5A09A127099}" type="presParOf" srcId="{CD66692A-2A3C-47CC-8073-1A9AC6ABCB42}" destId="{6DF6A7F4-A3EF-4DF9-B697-46F1CDA72E45}" srcOrd="6" destOrd="0" presId="urn:microsoft.com/office/officeart/2005/8/layout/StepDownProcess"/>
    <dgm:cxn modelId="{AD75D2CB-A9DA-45AC-A975-133F4A7D88FC}" type="presParOf" srcId="{6DF6A7F4-A3EF-4DF9-B697-46F1CDA72E45}" destId="{49D891F7-694B-405F-A2B8-454571C9AD0C}" srcOrd="0" destOrd="0" presId="urn:microsoft.com/office/officeart/2005/8/layout/StepDownProcess"/>
    <dgm:cxn modelId="{54E7D98A-8DD4-4151-B3BF-2952FFAC4415}" type="presParOf" srcId="{6DF6A7F4-A3EF-4DF9-B697-46F1CDA72E45}" destId="{C0E06407-B5B2-46C5-9489-B71B313D952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69F7BD-4B16-40DF-B062-EA1A548FFA9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188C35-68D2-41DE-B75A-481EDE1A2971}">
      <dgm:prSet phldrT="[文本]"/>
      <dgm:spPr/>
      <dgm:t>
        <a:bodyPr/>
        <a:lstStyle/>
        <a:p>
          <a:r>
            <a:rPr lang="zh-CN" altLang="en-US" dirty="0"/>
            <a:t>扩展</a:t>
          </a:r>
        </a:p>
      </dgm:t>
    </dgm:pt>
    <dgm:pt modelId="{85509BAF-7283-4907-8E5D-A66B7B4E7CA9}" type="parTrans" cxnId="{BE1F241D-5515-4564-BED7-F678A1F4EBC2}">
      <dgm:prSet/>
      <dgm:spPr/>
      <dgm:t>
        <a:bodyPr/>
        <a:lstStyle/>
        <a:p>
          <a:endParaRPr lang="zh-CN" altLang="en-US"/>
        </a:p>
      </dgm:t>
    </dgm:pt>
    <dgm:pt modelId="{0354C154-D7D6-41E6-8B04-4D8C4943255A}" type="sibTrans" cxnId="{BE1F241D-5515-4564-BED7-F678A1F4EBC2}">
      <dgm:prSet/>
      <dgm:spPr/>
      <dgm:t>
        <a:bodyPr/>
        <a:lstStyle/>
        <a:p>
          <a:endParaRPr lang="zh-CN" altLang="en-US"/>
        </a:p>
      </dgm:t>
    </dgm:pt>
    <dgm:pt modelId="{F3D76936-BA4D-4B13-9FCC-169C81B92953}">
      <dgm:prSet phldrT="[文本]"/>
      <dgm:spPr/>
      <dgm:t>
        <a:bodyPr/>
        <a:lstStyle/>
        <a:p>
          <a:r>
            <a:rPr lang="zh-CN" altLang="en-US" dirty="0"/>
            <a:t>因果</a:t>
          </a:r>
        </a:p>
      </dgm:t>
    </dgm:pt>
    <dgm:pt modelId="{270B423C-96B4-4E1C-89A1-4C6B83D4640D}" type="parTrans" cxnId="{CBCA9E90-9738-4551-B317-E0F444D8BE4D}">
      <dgm:prSet/>
      <dgm:spPr/>
      <dgm:t>
        <a:bodyPr/>
        <a:lstStyle/>
        <a:p>
          <a:endParaRPr lang="zh-CN" altLang="en-US"/>
        </a:p>
      </dgm:t>
    </dgm:pt>
    <dgm:pt modelId="{D15C3B51-966E-4478-89BD-FA7DE81AB1C4}" type="sibTrans" cxnId="{CBCA9E90-9738-4551-B317-E0F444D8BE4D}">
      <dgm:prSet/>
      <dgm:spPr/>
      <dgm:t>
        <a:bodyPr/>
        <a:lstStyle/>
        <a:p>
          <a:endParaRPr lang="zh-CN" altLang="en-US"/>
        </a:p>
      </dgm:t>
    </dgm:pt>
    <dgm:pt modelId="{626A4AA4-2A07-413C-9D51-B8AAC78B5046}">
      <dgm:prSet phldrT="[文本]"/>
      <dgm:spPr/>
      <dgm:t>
        <a:bodyPr/>
        <a:lstStyle/>
        <a:p>
          <a:r>
            <a:rPr lang="zh-CN" altLang="en-US" dirty="0"/>
            <a:t>比较</a:t>
          </a:r>
        </a:p>
      </dgm:t>
    </dgm:pt>
    <dgm:pt modelId="{9D7CA536-0CEB-4A3A-A996-E62A70D77D92}" type="parTrans" cxnId="{4B1A32E7-2492-4198-B18B-53D8971541F6}">
      <dgm:prSet/>
      <dgm:spPr/>
      <dgm:t>
        <a:bodyPr/>
        <a:lstStyle/>
        <a:p>
          <a:endParaRPr lang="zh-CN" altLang="en-US"/>
        </a:p>
      </dgm:t>
    </dgm:pt>
    <dgm:pt modelId="{96965EF5-CEB2-432D-B445-B22890F38290}" type="sibTrans" cxnId="{4B1A32E7-2492-4198-B18B-53D8971541F6}">
      <dgm:prSet/>
      <dgm:spPr/>
      <dgm:t>
        <a:bodyPr/>
        <a:lstStyle/>
        <a:p>
          <a:endParaRPr lang="zh-CN" altLang="en-US"/>
        </a:p>
      </dgm:t>
    </dgm:pt>
    <dgm:pt modelId="{6702278F-B248-4379-8A84-AABDF38658D7}">
      <dgm:prSet phldrT="[文本]"/>
      <dgm:spPr/>
      <dgm:t>
        <a:bodyPr/>
        <a:lstStyle/>
        <a:p>
          <a:r>
            <a:rPr lang="zh-CN" altLang="en-US" dirty="0"/>
            <a:t>并列</a:t>
          </a:r>
        </a:p>
      </dgm:t>
    </dgm:pt>
    <dgm:pt modelId="{2FE4BC5E-EB4C-48A2-AAA0-52147EED0726}" type="parTrans" cxnId="{E32855B5-3317-4E82-8CAC-59E227EC6A2D}">
      <dgm:prSet/>
      <dgm:spPr/>
      <dgm:t>
        <a:bodyPr/>
        <a:lstStyle/>
        <a:p>
          <a:endParaRPr lang="zh-CN" altLang="en-US"/>
        </a:p>
      </dgm:t>
    </dgm:pt>
    <dgm:pt modelId="{A9193B5E-43CC-48F1-AB34-0EA4D3B38413}" type="sibTrans" cxnId="{E32855B5-3317-4E82-8CAC-59E227EC6A2D}">
      <dgm:prSet/>
      <dgm:spPr/>
      <dgm:t>
        <a:bodyPr/>
        <a:lstStyle/>
        <a:p>
          <a:endParaRPr lang="zh-CN" altLang="en-US"/>
        </a:p>
      </dgm:t>
    </dgm:pt>
    <dgm:pt modelId="{AFA7DCE6-D75B-4F4C-A34B-8F9031EFA537}">
      <dgm:prSet phldrT="[文本]"/>
      <dgm:spPr/>
      <dgm:t>
        <a:bodyPr/>
        <a:lstStyle/>
        <a:p>
          <a:r>
            <a:rPr lang="zh-CN" altLang="en-US" dirty="0"/>
            <a:t>其他</a:t>
          </a:r>
        </a:p>
      </dgm:t>
    </dgm:pt>
    <dgm:pt modelId="{96A0F261-F14C-471C-88ED-0E592935EDB4}" type="parTrans" cxnId="{63D71234-F80B-4D97-A6DF-A8C2F145B74E}">
      <dgm:prSet/>
      <dgm:spPr/>
      <dgm:t>
        <a:bodyPr/>
        <a:lstStyle/>
        <a:p>
          <a:endParaRPr lang="zh-CN" altLang="en-US"/>
        </a:p>
      </dgm:t>
    </dgm:pt>
    <dgm:pt modelId="{5937E948-84E6-413B-999A-7EEC15576B30}" type="sibTrans" cxnId="{63D71234-F80B-4D97-A6DF-A8C2F145B74E}">
      <dgm:prSet/>
      <dgm:spPr/>
      <dgm:t>
        <a:bodyPr/>
        <a:lstStyle/>
        <a:p>
          <a:endParaRPr lang="zh-CN" altLang="en-US"/>
        </a:p>
      </dgm:t>
    </dgm:pt>
    <dgm:pt modelId="{2AA0F23B-FF1D-485A-B837-B90D23ECF165}" type="pres">
      <dgm:prSet presAssocID="{3B69F7BD-4B16-40DF-B062-EA1A548FFA95}" presName="cycle" presStyleCnt="0">
        <dgm:presLayoutVars>
          <dgm:dir/>
          <dgm:resizeHandles val="exact"/>
        </dgm:presLayoutVars>
      </dgm:prSet>
      <dgm:spPr/>
    </dgm:pt>
    <dgm:pt modelId="{23A0EC78-591C-43A0-9BBA-DE8E0AC89844}" type="pres">
      <dgm:prSet presAssocID="{26188C35-68D2-41DE-B75A-481EDE1A2971}" presName="node" presStyleLbl="node1" presStyleIdx="0" presStyleCnt="5">
        <dgm:presLayoutVars>
          <dgm:bulletEnabled val="1"/>
        </dgm:presLayoutVars>
      </dgm:prSet>
      <dgm:spPr/>
    </dgm:pt>
    <dgm:pt modelId="{367F35A6-58E6-450D-8FB8-D905492B0F28}" type="pres">
      <dgm:prSet presAssocID="{26188C35-68D2-41DE-B75A-481EDE1A2971}" presName="spNode" presStyleCnt="0"/>
      <dgm:spPr/>
    </dgm:pt>
    <dgm:pt modelId="{626C0EC9-330E-455F-B753-A470371497E1}" type="pres">
      <dgm:prSet presAssocID="{0354C154-D7D6-41E6-8B04-4D8C4943255A}" presName="sibTrans" presStyleLbl="sibTrans1D1" presStyleIdx="0" presStyleCnt="5"/>
      <dgm:spPr/>
    </dgm:pt>
    <dgm:pt modelId="{FBA1A4F7-D004-4F1B-B11B-91B65AD626FF}" type="pres">
      <dgm:prSet presAssocID="{F3D76936-BA4D-4B13-9FCC-169C81B92953}" presName="node" presStyleLbl="node1" presStyleIdx="1" presStyleCnt="5">
        <dgm:presLayoutVars>
          <dgm:bulletEnabled val="1"/>
        </dgm:presLayoutVars>
      </dgm:prSet>
      <dgm:spPr/>
    </dgm:pt>
    <dgm:pt modelId="{85E00DD6-C956-4263-AABC-492261F02FC9}" type="pres">
      <dgm:prSet presAssocID="{F3D76936-BA4D-4B13-9FCC-169C81B92953}" presName="spNode" presStyleCnt="0"/>
      <dgm:spPr/>
    </dgm:pt>
    <dgm:pt modelId="{E254B4B3-82E6-40C1-AB61-5D0523FAAF9E}" type="pres">
      <dgm:prSet presAssocID="{D15C3B51-966E-4478-89BD-FA7DE81AB1C4}" presName="sibTrans" presStyleLbl="sibTrans1D1" presStyleIdx="1" presStyleCnt="5"/>
      <dgm:spPr/>
    </dgm:pt>
    <dgm:pt modelId="{835073C7-5A4D-4F3D-8050-30E2E25FE444}" type="pres">
      <dgm:prSet presAssocID="{626A4AA4-2A07-413C-9D51-B8AAC78B5046}" presName="node" presStyleLbl="node1" presStyleIdx="2" presStyleCnt="5">
        <dgm:presLayoutVars>
          <dgm:bulletEnabled val="1"/>
        </dgm:presLayoutVars>
      </dgm:prSet>
      <dgm:spPr/>
    </dgm:pt>
    <dgm:pt modelId="{031C91F7-1F71-42E8-8969-5FC7C04D8A1F}" type="pres">
      <dgm:prSet presAssocID="{626A4AA4-2A07-413C-9D51-B8AAC78B5046}" presName="spNode" presStyleCnt="0"/>
      <dgm:spPr/>
    </dgm:pt>
    <dgm:pt modelId="{DA89BFDA-9E8C-4A7E-8B28-7D7C4E7D7B01}" type="pres">
      <dgm:prSet presAssocID="{96965EF5-CEB2-432D-B445-B22890F38290}" presName="sibTrans" presStyleLbl="sibTrans1D1" presStyleIdx="2" presStyleCnt="5"/>
      <dgm:spPr/>
    </dgm:pt>
    <dgm:pt modelId="{47DB5763-B08E-440E-8999-19DA411624CC}" type="pres">
      <dgm:prSet presAssocID="{6702278F-B248-4379-8A84-AABDF38658D7}" presName="node" presStyleLbl="node1" presStyleIdx="3" presStyleCnt="5">
        <dgm:presLayoutVars>
          <dgm:bulletEnabled val="1"/>
        </dgm:presLayoutVars>
      </dgm:prSet>
      <dgm:spPr/>
    </dgm:pt>
    <dgm:pt modelId="{F1764B1C-B4A9-4434-81AF-5FDD655DF2BD}" type="pres">
      <dgm:prSet presAssocID="{6702278F-B248-4379-8A84-AABDF38658D7}" presName="spNode" presStyleCnt="0"/>
      <dgm:spPr/>
    </dgm:pt>
    <dgm:pt modelId="{E274BB71-C8A1-4314-BBE5-543B482A044E}" type="pres">
      <dgm:prSet presAssocID="{A9193B5E-43CC-48F1-AB34-0EA4D3B38413}" presName="sibTrans" presStyleLbl="sibTrans1D1" presStyleIdx="3" presStyleCnt="5"/>
      <dgm:spPr/>
    </dgm:pt>
    <dgm:pt modelId="{B26F1374-D01D-48D4-95A9-5D25458DD921}" type="pres">
      <dgm:prSet presAssocID="{AFA7DCE6-D75B-4F4C-A34B-8F9031EFA537}" presName="node" presStyleLbl="node1" presStyleIdx="4" presStyleCnt="5">
        <dgm:presLayoutVars>
          <dgm:bulletEnabled val="1"/>
        </dgm:presLayoutVars>
      </dgm:prSet>
      <dgm:spPr/>
    </dgm:pt>
    <dgm:pt modelId="{1DF8B3C9-B533-4E61-9F02-8440D625C862}" type="pres">
      <dgm:prSet presAssocID="{AFA7DCE6-D75B-4F4C-A34B-8F9031EFA537}" presName="spNode" presStyleCnt="0"/>
      <dgm:spPr/>
    </dgm:pt>
    <dgm:pt modelId="{F29DAEFD-91DA-49C6-9EDA-7B70BBC12EAB}" type="pres">
      <dgm:prSet presAssocID="{5937E948-84E6-413B-999A-7EEC15576B30}" presName="sibTrans" presStyleLbl="sibTrans1D1" presStyleIdx="4" presStyleCnt="5"/>
      <dgm:spPr/>
    </dgm:pt>
  </dgm:ptLst>
  <dgm:cxnLst>
    <dgm:cxn modelId="{CC1F8E1B-8170-4864-8494-9168F49C08EF}" type="presOf" srcId="{626A4AA4-2A07-413C-9D51-B8AAC78B5046}" destId="{835073C7-5A4D-4F3D-8050-30E2E25FE444}" srcOrd="0" destOrd="0" presId="urn:microsoft.com/office/officeart/2005/8/layout/cycle6"/>
    <dgm:cxn modelId="{BE1F241D-5515-4564-BED7-F678A1F4EBC2}" srcId="{3B69F7BD-4B16-40DF-B062-EA1A548FFA95}" destId="{26188C35-68D2-41DE-B75A-481EDE1A2971}" srcOrd="0" destOrd="0" parTransId="{85509BAF-7283-4907-8E5D-A66B7B4E7CA9}" sibTransId="{0354C154-D7D6-41E6-8B04-4D8C4943255A}"/>
    <dgm:cxn modelId="{3FB2AC22-D9F3-4F0C-935A-BB238E3DC22C}" type="presOf" srcId="{3B69F7BD-4B16-40DF-B062-EA1A548FFA95}" destId="{2AA0F23B-FF1D-485A-B837-B90D23ECF165}" srcOrd="0" destOrd="0" presId="urn:microsoft.com/office/officeart/2005/8/layout/cycle6"/>
    <dgm:cxn modelId="{84E13727-CAC0-47EE-8D3A-5152ED52CB79}" type="presOf" srcId="{26188C35-68D2-41DE-B75A-481EDE1A2971}" destId="{23A0EC78-591C-43A0-9BBA-DE8E0AC89844}" srcOrd="0" destOrd="0" presId="urn:microsoft.com/office/officeart/2005/8/layout/cycle6"/>
    <dgm:cxn modelId="{6B691B2E-3CBB-44F5-8EAC-668EC1FE4C27}" type="presOf" srcId="{96965EF5-CEB2-432D-B445-B22890F38290}" destId="{DA89BFDA-9E8C-4A7E-8B28-7D7C4E7D7B01}" srcOrd="0" destOrd="0" presId="urn:microsoft.com/office/officeart/2005/8/layout/cycle6"/>
    <dgm:cxn modelId="{63D71234-F80B-4D97-A6DF-A8C2F145B74E}" srcId="{3B69F7BD-4B16-40DF-B062-EA1A548FFA95}" destId="{AFA7DCE6-D75B-4F4C-A34B-8F9031EFA537}" srcOrd="4" destOrd="0" parTransId="{96A0F261-F14C-471C-88ED-0E592935EDB4}" sibTransId="{5937E948-84E6-413B-999A-7EEC15576B30}"/>
    <dgm:cxn modelId="{C30B3261-A30F-4D11-A098-359CE0E19E05}" type="presOf" srcId="{A9193B5E-43CC-48F1-AB34-0EA4D3B38413}" destId="{E274BB71-C8A1-4314-BBE5-543B482A044E}" srcOrd="0" destOrd="0" presId="urn:microsoft.com/office/officeart/2005/8/layout/cycle6"/>
    <dgm:cxn modelId="{2CE36A64-42F9-4977-B790-FB7B552DA1FD}" type="presOf" srcId="{0354C154-D7D6-41E6-8B04-4D8C4943255A}" destId="{626C0EC9-330E-455F-B753-A470371497E1}" srcOrd="0" destOrd="0" presId="urn:microsoft.com/office/officeart/2005/8/layout/cycle6"/>
    <dgm:cxn modelId="{5ECDD478-64AC-4A73-B1E5-23637D4FE270}" type="presOf" srcId="{F3D76936-BA4D-4B13-9FCC-169C81B92953}" destId="{FBA1A4F7-D004-4F1B-B11B-91B65AD626FF}" srcOrd="0" destOrd="0" presId="urn:microsoft.com/office/officeart/2005/8/layout/cycle6"/>
    <dgm:cxn modelId="{34651E59-64DC-4FCE-B565-AABF17139E19}" type="presOf" srcId="{D15C3B51-966E-4478-89BD-FA7DE81AB1C4}" destId="{E254B4B3-82E6-40C1-AB61-5D0523FAAF9E}" srcOrd="0" destOrd="0" presId="urn:microsoft.com/office/officeart/2005/8/layout/cycle6"/>
    <dgm:cxn modelId="{B595555A-D5AE-4953-B2DB-ECE1FD906705}" type="presOf" srcId="{6702278F-B248-4379-8A84-AABDF38658D7}" destId="{47DB5763-B08E-440E-8999-19DA411624CC}" srcOrd="0" destOrd="0" presId="urn:microsoft.com/office/officeart/2005/8/layout/cycle6"/>
    <dgm:cxn modelId="{CBCA9E90-9738-4551-B317-E0F444D8BE4D}" srcId="{3B69F7BD-4B16-40DF-B062-EA1A548FFA95}" destId="{F3D76936-BA4D-4B13-9FCC-169C81B92953}" srcOrd="1" destOrd="0" parTransId="{270B423C-96B4-4E1C-89A1-4C6B83D4640D}" sibTransId="{D15C3B51-966E-4478-89BD-FA7DE81AB1C4}"/>
    <dgm:cxn modelId="{EB967494-4D89-4C9F-B0A0-13288BAD63F4}" type="presOf" srcId="{5937E948-84E6-413B-999A-7EEC15576B30}" destId="{F29DAEFD-91DA-49C6-9EDA-7B70BBC12EAB}" srcOrd="0" destOrd="0" presId="urn:microsoft.com/office/officeart/2005/8/layout/cycle6"/>
    <dgm:cxn modelId="{E32855B5-3317-4E82-8CAC-59E227EC6A2D}" srcId="{3B69F7BD-4B16-40DF-B062-EA1A548FFA95}" destId="{6702278F-B248-4379-8A84-AABDF38658D7}" srcOrd="3" destOrd="0" parTransId="{2FE4BC5E-EB4C-48A2-AAA0-52147EED0726}" sibTransId="{A9193B5E-43CC-48F1-AB34-0EA4D3B38413}"/>
    <dgm:cxn modelId="{4B1A32E7-2492-4198-B18B-53D8971541F6}" srcId="{3B69F7BD-4B16-40DF-B062-EA1A548FFA95}" destId="{626A4AA4-2A07-413C-9D51-B8AAC78B5046}" srcOrd="2" destOrd="0" parTransId="{9D7CA536-0CEB-4A3A-A996-E62A70D77D92}" sibTransId="{96965EF5-CEB2-432D-B445-B22890F38290}"/>
    <dgm:cxn modelId="{4CF978E8-9F89-4900-951B-DE921DA15D8A}" type="presOf" srcId="{AFA7DCE6-D75B-4F4C-A34B-8F9031EFA537}" destId="{B26F1374-D01D-48D4-95A9-5D25458DD921}" srcOrd="0" destOrd="0" presId="urn:microsoft.com/office/officeart/2005/8/layout/cycle6"/>
    <dgm:cxn modelId="{90A095C4-A002-484D-9DBF-3A9EA6AE1CE0}" type="presParOf" srcId="{2AA0F23B-FF1D-485A-B837-B90D23ECF165}" destId="{23A0EC78-591C-43A0-9BBA-DE8E0AC89844}" srcOrd="0" destOrd="0" presId="urn:microsoft.com/office/officeart/2005/8/layout/cycle6"/>
    <dgm:cxn modelId="{352CC0D5-5FE9-4DE3-945C-EE4B59045804}" type="presParOf" srcId="{2AA0F23B-FF1D-485A-B837-B90D23ECF165}" destId="{367F35A6-58E6-450D-8FB8-D905492B0F28}" srcOrd="1" destOrd="0" presId="urn:microsoft.com/office/officeart/2005/8/layout/cycle6"/>
    <dgm:cxn modelId="{BA992CE1-B6DE-43F1-B447-28D534812940}" type="presParOf" srcId="{2AA0F23B-FF1D-485A-B837-B90D23ECF165}" destId="{626C0EC9-330E-455F-B753-A470371497E1}" srcOrd="2" destOrd="0" presId="urn:microsoft.com/office/officeart/2005/8/layout/cycle6"/>
    <dgm:cxn modelId="{35A4EC45-950C-412B-9387-7AAAE17F2348}" type="presParOf" srcId="{2AA0F23B-FF1D-485A-B837-B90D23ECF165}" destId="{FBA1A4F7-D004-4F1B-B11B-91B65AD626FF}" srcOrd="3" destOrd="0" presId="urn:microsoft.com/office/officeart/2005/8/layout/cycle6"/>
    <dgm:cxn modelId="{78E1754E-4CAC-48E6-A9D8-50A58B1C7256}" type="presParOf" srcId="{2AA0F23B-FF1D-485A-B837-B90D23ECF165}" destId="{85E00DD6-C956-4263-AABC-492261F02FC9}" srcOrd="4" destOrd="0" presId="urn:microsoft.com/office/officeart/2005/8/layout/cycle6"/>
    <dgm:cxn modelId="{7DD3A82A-3D81-4382-B483-A00C4CF703BF}" type="presParOf" srcId="{2AA0F23B-FF1D-485A-B837-B90D23ECF165}" destId="{E254B4B3-82E6-40C1-AB61-5D0523FAAF9E}" srcOrd="5" destOrd="0" presId="urn:microsoft.com/office/officeart/2005/8/layout/cycle6"/>
    <dgm:cxn modelId="{5F81F27E-C8C7-48CC-A5EA-E62357DE5779}" type="presParOf" srcId="{2AA0F23B-FF1D-485A-B837-B90D23ECF165}" destId="{835073C7-5A4D-4F3D-8050-30E2E25FE444}" srcOrd="6" destOrd="0" presId="urn:microsoft.com/office/officeart/2005/8/layout/cycle6"/>
    <dgm:cxn modelId="{B315D97A-03C3-424F-BF8D-82813733F869}" type="presParOf" srcId="{2AA0F23B-FF1D-485A-B837-B90D23ECF165}" destId="{031C91F7-1F71-42E8-8969-5FC7C04D8A1F}" srcOrd="7" destOrd="0" presId="urn:microsoft.com/office/officeart/2005/8/layout/cycle6"/>
    <dgm:cxn modelId="{9CA620C9-5905-4FE6-B2EB-666CE4F486D3}" type="presParOf" srcId="{2AA0F23B-FF1D-485A-B837-B90D23ECF165}" destId="{DA89BFDA-9E8C-4A7E-8B28-7D7C4E7D7B01}" srcOrd="8" destOrd="0" presId="urn:microsoft.com/office/officeart/2005/8/layout/cycle6"/>
    <dgm:cxn modelId="{596116C6-DAA3-44DF-85CB-7F14AD2F92FD}" type="presParOf" srcId="{2AA0F23B-FF1D-485A-B837-B90D23ECF165}" destId="{47DB5763-B08E-440E-8999-19DA411624CC}" srcOrd="9" destOrd="0" presId="urn:microsoft.com/office/officeart/2005/8/layout/cycle6"/>
    <dgm:cxn modelId="{214096D1-9464-4786-A309-702D8AF46A92}" type="presParOf" srcId="{2AA0F23B-FF1D-485A-B837-B90D23ECF165}" destId="{F1764B1C-B4A9-4434-81AF-5FDD655DF2BD}" srcOrd="10" destOrd="0" presId="urn:microsoft.com/office/officeart/2005/8/layout/cycle6"/>
    <dgm:cxn modelId="{D7A98C22-72A7-4D64-BE73-A7490CF123CE}" type="presParOf" srcId="{2AA0F23B-FF1D-485A-B837-B90D23ECF165}" destId="{E274BB71-C8A1-4314-BBE5-543B482A044E}" srcOrd="11" destOrd="0" presId="urn:microsoft.com/office/officeart/2005/8/layout/cycle6"/>
    <dgm:cxn modelId="{B8CE68B2-4499-402A-B627-D09DEE95C388}" type="presParOf" srcId="{2AA0F23B-FF1D-485A-B837-B90D23ECF165}" destId="{B26F1374-D01D-48D4-95A9-5D25458DD921}" srcOrd="12" destOrd="0" presId="urn:microsoft.com/office/officeart/2005/8/layout/cycle6"/>
    <dgm:cxn modelId="{D4A2673F-FD9F-493F-B6F6-999072081B75}" type="presParOf" srcId="{2AA0F23B-FF1D-485A-B837-B90D23ECF165}" destId="{1DF8B3C9-B533-4E61-9F02-8440D625C862}" srcOrd="13" destOrd="0" presId="urn:microsoft.com/office/officeart/2005/8/layout/cycle6"/>
    <dgm:cxn modelId="{582E1C0D-3A31-4AF6-8AF9-A891F1360E14}" type="presParOf" srcId="{2AA0F23B-FF1D-485A-B837-B90D23ECF165}" destId="{F29DAEFD-91DA-49C6-9EDA-7B70BBC12EA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4548A-0CFD-4C5D-B03B-43DD12B3C037}">
      <dsp:nvSpPr>
        <dsp:cNvPr id="0" name=""/>
        <dsp:cNvSpPr/>
      </dsp:nvSpPr>
      <dsp:spPr>
        <a:xfrm rot="5400000">
          <a:off x="393112" y="1537910"/>
          <a:ext cx="798988" cy="909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89BE0-8B86-426F-96CD-249D3962FC8D}">
      <dsp:nvSpPr>
        <dsp:cNvPr id="0" name=""/>
        <dsp:cNvSpPr/>
      </dsp:nvSpPr>
      <dsp:spPr>
        <a:xfrm>
          <a:off x="181429" y="652215"/>
          <a:ext cx="1345026" cy="941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基础模型</a:t>
          </a:r>
        </a:p>
      </dsp:txBody>
      <dsp:txXfrm>
        <a:off x="227396" y="698182"/>
        <a:ext cx="1253092" cy="849541"/>
      </dsp:txXfrm>
    </dsp:sp>
    <dsp:sp modelId="{E22DA1C7-AEC6-40A4-96E2-1908CA6E4247}">
      <dsp:nvSpPr>
        <dsp:cNvPr id="0" name=""/>
        <dsp:cNvSpPr/>
      </dsp:nvSpPr>
      <dsp:spPr>
        <a:xfrm>
          <a:off x="1513205" y="746952"/>
          <a:ext cx="4030845" cy="7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600" kern="1200" dirty="0"/>
            <a:t>DeepSeek-R1-Distill-Qwen-1.5B</a:t>
          </a:r>
          <a:endParaRPr lang="zh-CN" altLang="en-US" sz="1600" kern="1200" dirty="0"/>
        </a:p>
      </dsp:txBody>
      <dsp:txXfrm>
        <a:off x="1513205" y="746952"/>
        <a:ext cx="4030845" cy="760941"/>
      </dsp:txXfrm>
    </dsp:sp>
    <dsp:sp modelId="{23933CAD-0A27-49D5-8437-281F8B60AEDC}">
      <dsp:nvSpPr>
        <dsp:cNvPr id="0" name=""/>
        <dsp:cNvSpPr/>
      </dsp:nvSpPr>
      <dsp:spPr>
        <a:xfrm rot="5400000">
          <a:off x="1612588" y="2595497"/>
          <a:ext cx="798988" cy="909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F92E-E12A-4348-8297-96D96586E726}">
      <dsp:nvSpPr>
        <dsp:cNvPr id="0" name=""/>
        <dsp:cNvSpPr/>
      </dsp:nvSpPr>
      <dsp:spPr>
        <a:xfrm>
          <a:off x="1400891" y="1709802"/>
          <a:ext cx="1345026" cy="941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数据处理</a:t>
          </a:r>
        </a:p>
      </dsp:txBody>
      <dsp:txXfrm>
        <a:off x="1446858" y="1755769"/>
        <a:ext cx="1253092" cy="849541"/>
      </dsp:txXfrm>
    </dsp:sp>
    <dsp:sp modelId="{D461734E-48C7-4FFF-A7E2-5650157DCDB9}">
      <dsp:nvSpPr>
        <dsp:cNvPr id="0" name=""/>
        <dsp:cNvSpPr/>
      </dsp:nvSpPr>
      <dsp:spPr>
        <a:xfrm>
          <a:off x="2736123" y="1800072"/>
          <a:ext cx="2323897" cy="7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基于 </a:t>
          </a:r>
          <a:r>
            <a:rPr lang="en-US" altLang="zh-CN" sz="1600" kern="1200" dirty="0"/>
            <a:t>CDTB</a:t>
          </a:r>
          <a:r>
            <a:rPr lang="zh-CN" altLang="en-US" sz="1600" kern="1200" dirty="0"/>
            <a:t>数据集</a:t>
          </a:r>
        </a:p>
      </dsp:txBody>
      <dsp:txXfrm>
        <a:off x="2736123" y="1800072"/>
        <a:ext cx="2323897" cy="760941"/>
      </dsp:txXfrm>
    </dsp:sp>
    <dsp:sp modelId="{748BD106-9506-45C6-8862-FF0F7DE51C85}">
      <dsp:nvSpPr>
        <dsp:cNvPr id="0" name=""/>
        <dsp:cNvSpPr/>
      </dsp:nvSpPr>
      <dsp:spPr>
        <a:xfrm rot="5400000">
          <a:off x="2901163" y="3653084"/>
          <a:ext cx="798988" cy="90962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D9D72-E93D-4181-BCCD-C55211E90337}">
      <dsp:nvSpPr>
        <dsp:cNvPr id="0" name=""/>
        <dsp:cNvSpPr/>
      </dsp:nvSpPr>
      <dsp:spPr>
        <a:xfrm>
          <a:off x="2591776" y="2757504"/>
          <a:ext cx="1345026" cy="941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技术框架</a:t>
          </a:r>
        </a:p>
      </dsp:txBody>
      <dsp:txXfrm>
        <a:off x="2637743" y="2803471"/>
        <a:ext cx="1253092" cy="849541"/>
      </dsp:txXfrm>
    </dsp:sp>
    <dsp:sp modelId="{6D2E4789-78E8-4320-AB33-2BA23BFAF5B6}">
      <dsp:nvSpPr>
        <dsp:cNvPr id="0" name=""/>
        <dsp:cNvSpPr/>
      </dsp:nvSpPr>
      <dsp:spPr>
        <a:xfrm>
          <a:off x="3913201" y="2857180"/>
          <a:ext cx="2868055" cy="7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/>
            <a:t>MindNLP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 err="1"/>
            <a:t>MindSpore</a:t>
          </a:r>
          <a:r>
            <a:rPr lang="zh-CN" altLang="en-US" sz="1600" kern="1200" dirty="0"/>
            <a:t>等</a:t>
          </a:r>
        </a:p>
      </dsp:txBody>
      <dsp:txXfrm>
        <a:off x="3913201" y="2857180"/>
        <a:ext cx="2868055" cy="760941"/>
      </dsp:txXfrm>
    </dsp:sp>
    <dsp:sp modelId="{49D891F7-694B-405F-A2B8-454571C9AD0C}">
      <dsp:nvSpPr>
        <dsp:cNvPr id="0" name=""/>
        <dsp:cNvSpPr/>
      </dsp:nvSpPr>
      <dsp:spPr>
        <a:xfrm>
          <a:off x="3820134" y="3818490"/>
          <a:ext cx="1345026" cy="9414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核心技术</a:t>
          </a:r>
        </a:p>
      </dsp:txBody>
      <dsp:txXfrm>
        <a:off x="3866101" y="3864457"/>
        <a:ext cx="1253092" cy="849541"/>
      </dsp:txXfrm>
    </dsp:sp>
    <dsp:sp modelId="{C0E06407-B5B2-46C5-9489-B71B313D9527}">
      <dsp:nvSpPr>
        <dsp:cNvPr id="0" name=""/>
        <dsp:cNvSpPr/>
      </dsp:nvSpPr>
      <dsp:spPr>
        <a:xfrm>
          <a:off x="5165153" y="3908284"/>
          <a:ext cx="978244" cy="760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900" kern="1200" dirty="0" err="1"/>
            <a:t>LoRA</a:t>
          </a:r>
          <a:endParaRPr lang="zh-CN" altLang="en-US" sz="1900" kern="1200" dirty="0"/>
        </a:p>
      </dsp:txBody>
      <dsp:txXfrm>
        <a:off x="5165153" y="3908284"/>
        <a:ext cx="978244" cy="760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0EC78-591C-43A0-9BBA-DE8E0AC89844}">
      <dsp:nvSpPr>
        <dsp:cNvPr id="0" name=""/>
        <dsp:cNvSpPr/>
      </dsp:nvSpPr>
      <dsp:spPr>
        <a:xfrm>
          <a:off x="1829367" y="629"/>
          <a:ext cx="1376943" cy="89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扩展</a:t>
          </a:r>
        </a:p>
      </dsp:txBody>
      <dsp:txXfrm>
        <a:off x="1873058" y="44320"/>
        <a:ext cx="1289561" cy="807631"/>
      </dsp:txXfrm>
    </dsp:sp>
    <dsp:sp modelId="{626C0EC9-330E-455F-B753-A470371497E1}">
      <dsp:nvSpPr>
        <dsp:cNvPr id="0" name=""/>
        <dsp:cNvSpPr/>
      </dsp:nvSpPr>
      <dsp:spPr>
        <a:xfrm>
          <a:off x="728371" y="448135"/>
          <a:ext cx="3578934" cy="3578934"/>
        </a:xfrm>
        <a:custGeom>
          <a:avLst/>
          <a:gdLst/>
          <a:ahLst/>
          <a:cxnLst/>
          <a:rect l="0" t="0" r="0" b="0"/>
          <a:pathLst>
            <a:path>
              <a:moveTo>
                <a:pt x="2487414" y="141722"/>
              </a:moveTo>
              <a:arcTo wR="1789467" hR="1789467" stAng="17577385" swAng="19632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1A4F7-D004-4F1B-B11B-91B65AD626FF}">
      <dsp:nvSpPr>
        <dsp:cNvPr id="0" name=""/>
        <dsp:cNvSpPr/>
      </dsp:nvSpPr>
      <dsp:spPr>
        <a:xfrm>
          <a:off x="3531251" y="1237120"/>
          <a:ext cx="1376943" cy="89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因果</a:t>
          </a:r>
        </a:p>
      </dsp:txBody>
      <dsp:txXfrm>
        <a:off x="3574942" y="1280811"/>
        <a:ext cx="1289561" cy="807631"/>
      </dsp:txXfrm>
    </dsp:sp>
    <dsp:sp modelId="{E254B4B3-82E6-40C1-AB61-5D0523FAAF9E}">
      <dsp:nvSpPr>
        <dsp:cNvPr id="0" name=""/>
        <dsp:cNvSpPr/>
      </dsp:nvSpPr>
      <dsp:spPr>
        <a:xfrm>
          <a:off x="728371" y="448135"/>
          <a:ext cx="3578934" cy="3578934"/>
        </a:xfrm>
        <a:custGeom>
          <a:avLst/>
          <a:gdLst/>
          <a:ahLst/>
          <a:cxnLst/>
          <a:rect l="0" t="0" r="0" b="0"/>
          <a:pathLst>
            <a:path>
              <a:moveTo>
                <a:pt x="3576462" y="1695443"/>
              </a:moveTo>
              <a:arcTo wR="1789467" hR="1789467" stAng="21419287" swAng="21976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073C7-5A4D-4F3D-8050-30E2E25FE444}">
      <dsp:nvSpPr>
        <dsp:cNvPr id="0" name=""/>
        <dsp:cNvSpPr/>
      </dsp:nvSpPr>
      <dsp:spPr>
        <a:xfrm>
          <a:off x="2881189" y="3237805"/>
          <a:ext cx="1376943" cy="89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比较</a:t>
          </a:r>
        </a:p>
      </dsp:txBody>
      <dsp:txXfrm>
        <a:off x="2924880" y="3281496"/>
        <a:ext cx="1289561" cy="807631"/>
      </dsp:txXfrm>
    </dsp:sp>
    <dsp:sp modelId="{DA89BFDA-9E8C-4A7E-8B28-7D7C4E7D7B01}">
      <dsp:nvSpPr>
        <dsp:cNvPr id="0" name=""/>
        <dsp:cNvSpPr/>
      </dsp:nvSpPr>
      <dsp:spPr>
        <a:xfrm>
          <a:off x="728371" y="448135"/>
          <a:ext cx="3578934" cy="3578934"/>
        </a:xfrm>
        <a:custGeom>
          <a:avLst/>
          <a:gdLst/>
          <a:ahLst/>
          <a:cxnLst/>
          <a:rect l="0" t="0" r="0" b="0"/>
          <a:pathLst>
            <a:path>
              <a:moveTo>
                <a:pt x="2145699" y="3543117"/>
              </a:moveTo>
              <a:arcTo wR="1789467" hR="1789467" stAng="4711039" swAng="137792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B5763-B08E-440E-8999-19DA411624CC}">
      <dsp:nvSpPr>
        <dsp:cNvPr id="0" name=""/>
        <dsp:cNvSpPr/>
      </dsp:nvSpPr>
      <dsp:spPr>
        <a:xfrm>
          <a:off x="777545" y="3237805"/>
          <a:ext cx="1376943" cy="89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并列</a:t>
          </a:r>
        </a:p>
      </dsp:txBody>
      <dsp:txXfrm>
        <a:off x="821236" y="3281496"/>
        <a:ext cx="1289561" cy="807631"/>
      </dsp:txXfrm>
    </dsp:sp>
    <dsp:sp modelId="{E274BB71-C8A1-4314-BBE5-543B482A044E}">
      <dsp:nvSpPr>
        <dsp:cNvPr id="0" name=""/>
        <dsp:cNvSpPr/>
      </dsp:nvSpPr>
      <dsp:spPr>
        <a:xfrm>
          <a:off x="728371" y="448135"/>
          <a:ext cx="3578934" cy="3578934"/>
        </a:xfrm>
        <a:custGeom>
          <a:avLst/>
          <a:gdLst/>
          <a:ahLst/>
          <a:cxnLst/>
          <a:rect l="0" t="0" r="0" b="0"/>
          <a:pathLst>
            <a:path>
              <a:moveTo>
                <a:pt x="299248" y="2780144"/>
              </a:moveTo>
              <a:arcTo wR="1789467" hR="1789467" stAng="8783075" swAng="21976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F1374-D01D-48D4-95A9-5D25458DD921}">
      <dsp:nvSpPr>
        <dsp:cNvPr id="0" name=""/>
        <dsp:cNvSpPr/>
      </dsp:nvSpPr>
      <dsp:spPr>
        <a:xfrm>
          <a:off x="127483" y="1237120"/>
          <a:ext cx="1376943" cy="895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其他</a:t>
          </a:r>
        </a:p>
      </dsp:txBody>
      <dsp:txXfrm>
        <a:off x="171174" y="1280811"/>
        <a:ext cx="1289561" cy="807631"/>
      </dsp:txXfrm>
    </dsp:sp>
    <dsp:sp modelId="{F29DAEFD-91DA-49C6-9EDA-7B70BBC12EAB}">
      <dsp:nvSpPr>
        <dsp:cNvPr id="0" name=""/>
        <dsp:cNvSpPr/>
      </dsp:nvSpPr>
      <dsp:spPr>
        <a:xfrm>
          <a:off x="728371" y="448135"/>
          <a:ext cx="3578934" cy="3578934"/>
        </a:xfrm>
        <a:custGeom>
          <a:avLst/>
          <a:gdLst/>
          <a:ahLst/>
          <a:cxnLst/>
          <a:rect l="0" t="0" r="0" b="0"/>
          <a:pathLst>
            <a:path>
              <a:moveTo>
                <a:pt x="311584" y="780479"/>
              </a:moveTo>
              <a:arcTo wR="1789467" hR="1789467" stAng="12859340" swAng="196327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61AFB-0ACA-4244-8D65-F5E9B8DF6B8F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724F4-AA4F-466D-BF3B-8C998FB01D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CB1E06ED-9F18-4EAF-B1AC-B3927E626EC4}" type="datetimeFigureOut">
              <a:rPr lang="zh-CN" altLang="en-US" smtClean="0"/>
              <a:t>2025/12/10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pitchFamily="18" charset="-122"/>
                <a:ea typeface="阿里巴巴普惠体 R" panose="00020600040101010101" pitchFamily="18" charset="-122"/>
              </a:defRPr>
            </a:lvl1pPr>
          </a:lstStyle>
          <a:p>
            <a:fld id="{BD22D8F1-6CC1-4A87-878C-92DA1B64EAD3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pitchFamily="18" charset="-122"/>
        <a:ea typeface="阿里巴巴普惠体 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143"/>
          </a:xfrm>
          <a:prstGeom prst="rect">
            <a:avLst/>
          </a:prstGeom>
        </p:spPr>
      </p:pic>
      <p:sp>
        <p:nvSpPr>
          <p:cNvPr id="54" name="文本占位符 33"/>
          <p:cNvSpPr>
            <a:spLocks noGrp="1"/>
          </p:cNvSpPr>
          <p:nvPr>
            <p:ph type="body" sz="quarter" idx="11" hasCustomPrompt="1"/>
          </p:nvPr>
        </p:nvSpPr>
        <p:spPr>
          <a:xfrm>
            <a:off x="1526856" y="2716600"/>
            <a:ext cx="8404323" cy="797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5000"/>
            </a:lvl2pPr>
            <a:lvl3pPr marL="914400" indent="0">
              <a:buNone/>
              <a:defRPr sz="5000"/>
            </a:lvl3pPr>
            <a:lvl4pPr marL="1371600" indent="0">
              <a:buNone/>
              <a:defRPr sz="5000"/>
            </a:lvl4pPr>
            <a:lvl5pPr marL="1828800" indent="0">
              <a:buNone/>
              <a:defRPr sz="5000"/>
            </a:lvl5pPr>
          </a:lstStyle>
          <a:p>
            <a:pPr lvl="0"/>
            <a:r>
              <a:rPr kumimoji="1" lang="en-US" altLang="zh-CN" dirty="0"/>
              <a:t>2021</a:t>
            </a:r>
            <a:r>
              <a:rPr kumimoji="1" lang="zh-CN" altLang="en-US" dirty="0"/>
              <a:t>开源社区体验设计</a:t>
            </a:r>
          </a:p>
        </p:txBody>
      </p:sp>
      <p:sp>
        <p:nvSpPr>
          <p:cNvPr id="57" name="文本占位符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26856" y="3698682"/>
            <a:ext cx="1278909" cy="236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dirty="0"/>
              <a:t>汇报人：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58" name="文本占位符 38"/>
          <p:cNvSpPr>
            <a:spLocks noGrp="1"/>
          </p:cNvSpPr>
          <p:nvPr>
            <p:ph type="body" sz="quarter" idx="12" hasCustomPrompt="1"/>
          </p:nvPr>
        </p:nvSpPr>
        <p:spPr>
          <a:xfrm>
            <a:off x="3507524" y="3702305"/>
            <a:ext cx="1722830" cy="236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dirty="0"/>
              <a:t>汇报时间：</a:t>
            </a:r>
            <a:r>
              <a:rPr kumimoji="1" lang="en-US" altLang="zh-CN" dirty="0"/>
              <a:t>2021/0303</a:t>
            </a:r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492" y="6326937"/>
            <a:ext cx="1458232" cy="27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642" y="2777767"/>
            <a:ext cx="1364476" cy="906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i="0" spc="60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目录</a:t>
            </a:r>
          </a:p>
        </p:txBody>
      </p:sp>
      <p:sp>
        <p:nvSpPr>
          <p:cNvPr id="43" name="文本占位符 3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76617" y="1697797"/>
            <a:ext cx="4848090" cy="461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 i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请添加您的标题文字内容</a:t>
            </a:r>
          </a:p>
        </p:txBody>
      </p:sp>
      <p:sp>
        <p:nvSpPr>
          <p:cNvPr id="49" name="文本占位符 3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00404" y="1636390"/>
            <a:ext cx="826015" cy="584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000" b="1" i="0">
                <a:solidFill>
                  <a:srgbClr val="40AD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1" name="文本占位符 3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376617" y="2575749"/>
            <a:ext cx="4848090" cy="461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 i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请添加您的标题文字内容</a:t>
            </a:r>
          </a:p>
        </p:txBody>
      </p:sp>
      <p:sp>
        <p:nvSpPr>
          <p:cNvPr id="52" name="文本占位符 3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00404" y="2514342"/>
            <a:ext cx="826015" cy="584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000" b="1" i="0">
                <a:solidFill>
                  <a:srgbClr val="40AD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/>
              <a:t>02</a:t>
            </a:r>
            <a:endParaRPr kumimoji="1" lang="zh-CN" altLang="en-US" dirty="0"/>
          </a:p>
        </p:txBody>
      </p:sp>
      <p:sp>
        <p:nvSpPr>
          <p:cNvPr id="54" name="文本占位符 39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376617" y="3453701"/>
            <a:ext cx="4848090" cy="461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 i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请添加您的标题文字内容</a:t>
            </a:r>
          </a:p>
        </p:txBody>
      </p:sp>
      <p:sp>
        <p:nvSpPr>
          <p:cNvPr id="55" name="文本占位符 3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00404" y="3392294"/>
            <a:ext cx="826015" cy="584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000" b="1" i="0">
                <a:solidFill>
                  <a:srgbClr val="40AD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57" name="文本占位符 39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376617" y="4334659"/>
            <a:ext cx="4848090" cy="461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 i="0"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请添加您的标题文字内容</a:t>
            </a:r>
          </a:p>
        </p:txBody>
      </p:sp>
      <p:sp>
        <p:nvSpPr>
          <p:cNvPr id="58" name="文本占位符 3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300404" y="4282955"/>
            <a:ext cx="826015" cy="584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000" b="1" i="0">
                <a:solidFill>
                  <a:srgbClr val="40AD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492" y="6326937"/>
            <a:ext cx="1458232" cy="273971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797465" y="3766678"/>
            <a:ext cx="1536831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sz="2200" b="0" i="0" dirty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rPr>
              <a:t>CONTENT</a:t>
            </a:r>
            <a:endParaRPr kumimoji="1" lang="zh-CN" altLang="en-US" sz="2200" b="0" i="0" dirty="0">
              <a:solidFill>
                <a:schemeClr val="bg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21" name="文本占位符 3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41327" y="3155191"/>
            <a:ext cx="7071515" cy="547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6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请输入目录名称</a:t>
            </a:r>
          </a:p>
        </p:txBody>
      </p:sp>
      <p:sp>
        <p:nvSpPr>
          <p:cNvPr id="22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1855325" y="3015281"/>
            <a:ext cx="1127437" cy="827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492" y="6326937"/>
            <a:ext cx="1458232" cy="273971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129401" y="1465392"/>
            <a:ext cx="1289093" cy="3905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9"/>
          <p:cNvSpPr>
            <a:spLocks noGrp="1"/>
          </p:cNvSpPr>
          <p:nvPr>
            <p:ph type="body" sz="quarter" idx="10" hasCustomPrompt="1"/>
          </p:nvPr>
        </p:nvSpPr>
        <p:spPr>
          <a:xfrm>
            <a:off x="756142" y="1024960"/>
            <a:ext cx="6605883" cy="33646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44546A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标题文字添加</a:t>
            </a:r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756142" y="257092"/>
            <a:ext cx="7198184" cy="43379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0" i="0">
                <a:solidFill>
                  <a:srgbClr val="40ADF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标题文字添加</a:t>
            </a:r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756142" y="1438270"/>
            <a:ext cx="11006853" cy="6257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rgbClr val="7F7F7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S-L-GB" charset="-122"/>
                <a:ea typeface="FZLanTingHeiS-L-GB" charset="-122"/>
                <a:cs typeface="FZLanTingHeiS-L-GB" charset="-122"/>
              </a:rPr>
              <a:t>点击输入您的具体内容，点击输入您的具体内容，点击输入您的具体内容，点击输入您的具体内容，点击输入您的具体内容，点击输入您的具体内容，点击输入您的具体内容，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S-L-GB" charset="-122"/>
              <a:ea typeface="FZLanTingHeiS-L-GB" charset="-122"/>
              <a:cs typeface="FZLanTingHeiS-L-GB" charset="-122"/>
            </a:endParaRPr>
          </a:p>
        </p:txBody>
      </p:sp>
      <p:sp>
        <p:nvSpPr>
          <p:cNvPr id="13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756142" y="2392652"/>
            <a:ext cx="6605883" cy="33646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44546A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标题文字添加</a:t>
            </a:r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756142" y="2805962"/>
            <a:ext cx="11006853" cy="6257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rgbClr val="7F7F7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S-L-GB" charset="-122"/>
                <a:ea typeface="FZLanTingHeiS-L-GB" charset="-122"/>
                <a:cs typeface="FZLanTingHeiS-L-GB" charset="-122"/>
              </a:rPr>
              <a:t>点击输入您的具体内容，点击输入您的具体内容，点击输入您的具体内容，点击输入您的具体内容，点击输入您的具体内容，点击输入您的具体内容，点击输入您的具体内容，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S-L-GB" charset="-122"/>
              <a:ea typeface="FZLanTingHeiS-L-GB" charset="-122"/>
              <a:cs typeface="FZLanTingHeiS-L-GB" charset="-122"/>
            </a:endParaRPr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756142" y="3765056"/>
            <a:ext cx="6605883" cy="33646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44546A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标题文字添加</a:t>
            </a:r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756142" y="4178366"/>
            <a:ext cx="11006853" cy="6257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rgbClr val="7F7F7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S-L-GB" charset="-122"/>
                <a:ea typeface="FZLanTingHeiS-L-GB" charset="-122"/>
                <a:cs typeface="FZLanTingHeiS-L-GB" charset="-122"/>
              </a:rPr>
              <a:t>点击输入您的具体内容，点击输入您的具体内容，点击输入您的具体内容，点击输入您的具体内容，点击输入您的具体内容，点击输入您的具体内容，点击输入您的具体内容，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S-L-GB" charset="-122"/>
              <a:ea typeface="FZLanTingHeiS-L-GB" charset="-122"/>
              <a:cs typeface="FZLanTingHeiS-L-GB" charset="-122"/>
            </a:endParaRPr>
          </a:p>
        </p:txBody>
      </p:sp>
      <p:sp>
        <p:nvSpPr>
          <p:cNvPr id="17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56142" y="5014122"/>
            <a:ext cx="6605883" cy="33646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44546A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1" lang="zh-CN" altLang="en-US" dirty="0"/>
              <a:t>标题文字添加</a:t>
            </a:r>
          </a:p>
        </p:txBody>
      </p:sp>
      <p:sp>
        <p:nvSpPr>
          <p:cNvPr id="18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56142" y="5427432"/>
            <a:ext cx="11006853" cy="6257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 b="0" i="0">
                <a:solidFill>
                  <a:srgbClr val="7F7F7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S-L-GB" charset="-122"/>
                <a:ea typeface="FZLanTingHeiS-L-GB" charset="-122"/>
                <a:cs typeface="FZLanTingHeiS-L-GB" charset="-122"/>
              </a:rPr>
              <a:t>点击输入您的具体内容，点击输入您的具体内容，点击输入您的具体内容，点击输入您的具体内容，点击输入您的具体内容，点击输入您的具体内容，点击输入您的具体内容，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S-L-GB" charset="-122"/>
              <a:ea typeface="FZLanTingHeiS-L-GB" charset="-122"/>
              <a:cs typeface="FZLanTingHeiS-L-GB" charset="-122"/>
            </a:endParaRPr>
          </a:p>
        </p:txBody>
      </p:sp>
      <p:sp>
        <p:nvSpPr>
          <p:cNvPr id="2" name="圆角矩形 1"/>
          <p:cNvSpPr/>
          <p:nvPr userDrawn="1"/>
        </p:nvSpPr>
        <p:spPr>
          <a:xfrm>
            <a:off x="-174928" y="342624"/>
            <a:ext cx="802884" cy="213306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7FD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 4"/>
          <p:cNvGrpSpPr/>
          <p:nvPr userDrawn="1"/>
        </p:nvGrpSpPr>
        <p:grpSpPr>
          <a:xfrm>
            <a:off x="11696228" y="407224"/>
            <a:ext cx="526082" cy="133534"/>
            <a:chOff x="11696228" y="368991"/>
            <a:chExt cx="526082" cy="133534"/>
          </a:xfrm>
        </p:grpSpPr>
        <p:cxnSp>
          <p:nvCxnSpPr>
            <p:cNvPr id="4" name="直线连接符 3"/>
            <p:cNvCxnSpPr/>
            <p:nvPr userDrawn="1"/>
          </p:nvCxnSpPr>
          <p:spPr>
            <a:xfrm>
              <a:off x="11762995" y="435758"/>
              <a:ext cx="459315" cy="0"/>
            </a:xfrm>
            <a:prstGeom prst="line">
              <a:avLst/>
            </a:prstGeom>
            <a:ln w="6350">
              <a:solidFill>
                <a:srgbClr val="7FD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 userDrawn="1"/>
          </p:nvSpPr>
          <p:spPr>
            <a:xfrm>
              <a:off x="11696228" y="368991"/>
              <a:ext cx="133534" cy="133534"/>
            </a:xfrm>
            <a:prstGeom prst="ellipse">
              <a:avLst/>
            </a:prstGeom>
            <a:solidFill>
              <a:srgbClr val="40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 24"/>
          <p:cNvGrpSpPr/>
          <p:nvPr userDrawn="1"/>
        </p:nvGrpSpPr>
        <p:grpSpPr>
          <a:xfrm rot="5400000">
            <a:off x="215059" y="6535559"/>
            <a:ext cx="526083" cy="133534"/>
            <a:chOff x="11696228" y="368991"/>
            <a:chExt cx="526083" cy="133534"/>
          </a:xfrm>
        </p:grpSpPr>
        <p:cxnSp>
          <p:nvCxnSpPr>
            <p:cNvPr id="26" name="直线连接符 25"/>
            <p:cNvCxnSpPr/>
            <p:nvPr userDrawn="1"/>
          </p:nvCxnSpPr>
          <p:spPr>
            <a:xfrm>
              <a:off x="11762996" y="435758"/>
              <a:ext cx="459315" cy="0"/>
            </a:xfrm>
            <a:prstGeom prst="line">
              <a:avLst/>
            </a:prstGeom>
            <a:ln w="6350">
              <a:solidFill>
                <a:srgbClr val="7FD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 userDrawn="1"/>
          </p:nvSpPr>
          <p:spPr>
            <a:xfrm>
              <a:off x="11696228" y="368991"/>
              <a:ext cx="133534" cy="133534"/>
            </a:xfrm>
            <a:prstGeom prst="ellipse">
              <a:avLst/>
            </a:prstGeom>
            <a:solidFill>
              <a:srgbClr val="40A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4086703" y="-1495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椭圆 6"/>
          <p:cNvSpPr/>
          <p:nvPr userDrawn="1"/>
        </p:nvSpPr>
        <p:spPr>
          <a:xfrm>
            <a:off x="414650" y="342624"/>
            <a:ext cx="213306" cy="213306"/>
          </a:xfrm>
          <a:prstGeom prst="ellipse">
            <a:avLst/>
          </a:prstGeom>
          <a:solidFill>
            <a:srgbClr val="7F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510" y="6210333"/>
            <a:ext cx="1207252" cy="391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rgbClr val="002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143"/>
          </a:xfrm>
          <a:prstGeom prst="rect">
            <a:avLst/>
          </a:prstGeom>
        </p:spPr>
      </p:pic>
      <p:sp>
        <p:nvSpPr>
          <p:cNvPr id="37" name="文本占位符 33"/>
          <p:cNvSpPr>
            <a:spLocks noGrp="1"/>
          </p:cNvSpPr>
          <p:nvPr>
            <p:ph type="body" sz="quarter" idx="11" hasCustomPrompt="1"/>
          </p:nvPr>
        </p:nvSpPr>
        <p:spPr>
          <a:xfrm>
            <a:off x="2666016" y="2716600"/>
            <a:ext cx="7124677" cy="797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5000"/>
            </a:lvl2pPr>
            <a:lvl3pPr marL="914400" indent="0">
              <a:buNone/>
              <a:defRPr sz="5000"/>
            </a:lvl3pPr>
            <a:lvl4pPr marL="1371600" indent="0">
              <a:buNone/>
              <a:defRPr sz="5000"/>
            </a:lvl4pPr>
            <a:lvl5pPr marL="1828800" indent="0">
              <a:buNone/>
              <a:defRPr sz="5000"/>
            </a:lvl5pPr>
          </a:lstStyle>
          <a:p>
            <a:pPr lvl="0"/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40" name="文本占位符 38"/>
          <p:cNvSpPr>
            <a:spLocks noGrp="1"/>
          </p:cNvSpPr>
          <p:nvPr>
            <p:ph type="body" sz="quarter" idx="10" hasCustomPrompt="1"/>
          </p:nvPr>
        </p:nvSpPr>
        <p:spPr>
          <a:xfrm>
            <a:off x="2694408" y="3698682"/>
            <a:ext cx="1278909" cy="236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dirty="0"/>
              <a:t>汇报人：</a:t>
            </a:r>
            <a:r>
              <a:rPr kumimoji="1" lang="en-US" altLang="zh-CN" dirty="0"/>
              <a:t>xxx</a:t>
            </a:r>
            <a:endParaRPr kumimoji="1" lang="zh-CN" altLang="en-US" dirty="0"/>
          </a:p>
        </p:txBody>
      </p:sp>
      <p:sp>
        <p:nvSpPr>
          <p:cNvPr id="41" name="文本占位符 38"/>
          <p:cNvSpPr>
            <a:spLocks noGrp="1"/>
          </p:cNvSpPr>
          <p:nvPr>
            <p:ph type="body" sz="quarter" idx="12" hasCustomPrompt="1"/>
          </p:nvPr>
        </p:nvSpPr>
        <p:spPr>
          <a:xfrm>
            <a:off x="4675076" y="3702305"/>
            <a:ext cx="1722830" cy="236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4572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2pPr>
            <a:lvl3pPr marL="9144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3pPr>
            <a:lvl4pPr marL="13716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4pPr>
            <a:lvl5pPr marL="1828800" indent="0">
              <a:buNone/>
              <a:defRPr sz="1200" b="0" i="0">
                <a:latin typeface="微软雅黑" charset="-122"/>
                <a:ea typeface="微软雅黑" charset="-122"/>
                <a:cs typeface="微软雅黑" charset="-122"/>
              </a:defRPr>
            </a:lvl5pPr>
          </a:lstStyle>
          <a:p>
            <a:pPr lvl="0"/>
            <a:r>
              <a:rPr kumimoji="1" lang="zh-CN" altLang="en-US" dirty="0"/>
              <a:t>汇报时间：</a:t>
            </a:r>
            <a:r>
              <a:rPr kumimoji="1" lang="en-US" altLang="zh-CN" dirty="0"/>
              <a:t>2021/0303</a:t>
            </a:r>
            <a:endParaRPr kumimoji="1"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1492" y="6326937"/>
            <a:ext cx="1458232" cy="2739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r.hit.edu.cn/2024/1029/c19699a357757/page.htm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wnload.pytorch.org/whl/cu121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893838" y="2792000"/>
            <a:ext cx="8404323" cy="797867"/>
          </a:xfrm>
        </p:spPr>
        <p:txBody>
          <a:bodyPr/>
          <a:lstStyle/>
          <a:p>
            <a:r>
              <a:rPr lang="zh-CN" altLang="en-US" sz="6000"/>
              <a:t>昇思</a:t>
            </a:r>
            <a:r>
              <a:rPr lang="en-US" altLang="zh-CN" sz="6000"/>
              <a:t>MindSpore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893838" y="3868014"/>
            <a:ext cx="2393211" cy="382252"/>
          </a:xfrm>
        </p:spPr>
        <p:txBody>
          <a:bodyPr/>
          <a:lstStyle/>
          <a:p>
            <a:r>
              <a:rPr lang="zh-CN" altLang="en-US" sz="2000"/>
              <a:t>汇报人：刘承龙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347928" y="1518286"/>
            <a:ext cx="1826755" cy="549446"/>
          </a:xfrm>
        </p:spPr>
        <p:txBody>
          <a:bodyPr/>
          <a:lstStyle/>
          <a:p>
            <a:r>
              <a:rPr lang="zh-CN" altLang="en-US" sz="2800" dirty="0"/>
              <a:t>基础模型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347928" y="2154543"/>
            <a:ext cx="4619052" cy="291044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/>
              <a:t>由强大的 </a:t>
            </a:r>
            <a:r>
              <a:rPr lang="en-US" altLang="zh-CN" sz="2000" dirty="0"/>
              <a:t>DeepSeek-R1 </a:t>
            </a:r>
            <a:r>
              <a:rPr lang="zh-CN" altLang="en-US" sz="2000" dirty="0"/>
              <a:t>蒸馏而来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/>
              <a:t>基于 </a:t>
            </a:r>
            <a:r>
              <a:rPr lang="en-US" altLang="zh-CN" sz="2000" dirty="0" err="1"/>
              <a:t>Qwen</a:t>
            </a:r>
            <a:r>
              <a:rPr lang="zh-CN" altLang="en-US" sz="2000" dirty="0"/>
              <a:t>（通义千问）架构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/>
              <a:t>支持多步逻辑推理、数学推理、   文本生成、代码编写等多种任务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/>
              <a:t>部署简单，规模轻量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A53D83-B6EF-4261-A00A-5C4A0D53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2" y="1793009"/>
            <a:ext cx="6374154" cy="32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0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02359" y="1010183"/>
            <a:ext cx="1826755" cy="549446"/>
          </a:xfrm>
        </p:spPr>
        <p:txBody>
          <a:bodyPr/>
          <a:lstStyle/>
          <a:p>
            <a:r>
              <a:rPr lang="zh-CN" altLang="en-US" sz="2800" dirty="0"/>
              <a:t>数据处理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502359" y="1691390"/>
            <a:ext cx="7872493" cy="119110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hlinkClick r:id="rId2"/>
              </a:rPr>
              <a:t>https://ir.hit.edu.cn/2024/1029/c19699a357757/page.htm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/>
              <a:t>基于哈工大 </a:t>
            </a:r>
            <a:r>
              <a:rPr lang="en-US" altLang="zh-CN" sz="2000" dirty="0"/>
              <a:t>CDTB </a:t>
            </a:r>
            <a:r>
              <a:rPr lang="zh-CN" altLang="en-US" sz="2000" dirty="0"/>
              <a:t>数据集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172CC5-C804-472A-AECA-39EC91DCB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32" y="3014255"/>
            <a:ext cx="6406937" cy="33133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925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563404" y="1065425"/>
            <a:ext cx="1826755" cy="549446"/>
          </a:xfrm>
        </p:spPr>
        <p:txBody>
          <a:bodyPr/>
          <a:lstStyle/>
          <a:p>
            <a:pPr algn="ctr"/>
            <a:r>
              <a:rPr lang="zh-CN" altLang="en-US" sz="2800" dirty="0"/>
              <a:t>数据处理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2F5D3-B287-45A8-A421-7CA156BC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2" y="1065425"/>
            <a:ext cx="4587394" cy="516661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F44BBF2-8DA2-4452-A985-7FC41D6D3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647092"/>
              </p:ext>
            </p:extLst>
          </p:nvPr>
        </p:nvGraphicFramePr>
        <p:xfrm>
          <a:off x="5958943" y="2039103"/>
          <a:ext cx="5035678" cy="4192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44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82623" y="976245"/>
            <a:ext cx="1826755" cy="549446"/>
          </a:xfrm>
        </p:spPr>
        <p:txBody>
          <a:bodyPr/>
          <a:lstStyle/>
          <a:p>
            <a:pPr algn="ctr"/>
            <a:r>
              <a:rPr lang="zh-CN" altLang="en-US" sz="2800" dirty="0"/>
              <a:t>数据处理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D0B04F-924F-4E4B-A9FB-E7C088C5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60" y="1602691"/>
            <a:ext cx="3350281" cy="1273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B164F9-3A98-413E-A214-C438BF93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45" y="4618538"/>
            <a:ext cx="10592311" cy="100414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B10D258E-1B33-4909-B86E-4216C821BA46}"/>
              </a:ext>
            </a:extLst>
          </p:cNvPr>
          <p:cNvSpPr/>
          <p:nvPr/>
        </p:nvSpPr>
        <p:spPr>
          <a:xfrm>
            <a:off x="5736991" y="3007087"/>
            <a:ext cx="718019" cy="1611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47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82623" y="976245"/>
            <a:ext cx="1826755" cy="549446"/>
          </a:xfrm>
        </p:spPr>
        <p:txBody>
          <a:bodyPr/>
          <a:lstStyle/>
          <a:p>
            <a:pPr algn="ctr"/>
            <a:r>
              <a:rPr lang="zh-CN" altLang="en-US" sz="2800" dirty="0"/>
              <a:t>数据处理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D0B04F-924F-4E4B-A9FB-E7C088C5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860" y="1602691"/>
            <a:ext cx="3350281" cy="1273541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B10D258E-1B33-4909-B86E-4216C821BA46}"/>
              </a:ext>
            </a:extLst>
          </p:cNvPr>
          <p:cNvSpPr/>
          <p:nvPr/>
        </p:nvSpPr>
        <p:spPr>
          <a:xfrm>
            <a:off x="5736991" y="3007087"/>
            <a:ext cx="718019" cy="1611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6800D-9F91-4B4D-93D9-55BE3BC9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61" y="4700959"/>
            <a:ext cx="3443278" cy="12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832744" y="1302134"/>
            <a:ext cx="1826755" cy="549446"/>
          </a:xfrm>
        </p:spPr>
        <p:txBody>
          <a:bodyPr/>
          <a:lstStyle/>
          <a:p>
            <a:r>
              <a:rPr lang="zh-CN" altLang="en-US" sz="2800" dirty="0"/>
              <a:t>技术框架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BB1990-99E9-49D8-9CF2-67B638FC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8" y="1576857"/>
            <a:ext cx="7108700" cy="3704285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496B704D-C34A-4EBE-844D-35329CD4B6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2744" y="1973776"/>
            <a:ext cx="4134236" cy="240184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err="1"/>
              <a:t>MindNLP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err="1"/>
              <a:t>MindSpore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Transformer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……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381E5BBF-70EB-41AA-A2CA-B4EE2FBEC371}"/>
              </a:ext>
            </a:extLst>
          </p:cNvPr>
          <p:cNvSpPr txBox="1">
            <a:spLocks/>
          </p:cNvSpPr>
          <p:nvPr/>
        </p:nvSpPr>
        <p:spPr>
          <a:xfrm>
            <a:off x="7832744" y="4676329"/>
            <a:ext cx="4359256" cy="5494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4546A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pip install </a:t>
            </a:r>
            <a:r>
              <a:rPr lang="en-US" altLang="zh-CN" sz="2400" dirty="0" err="1"/>
              <a:t>mindnlp</a:t>
            </a:r>
            <a:r>
              <a:rPr lang="en-US" altLang="zh-CN" sz="2400" dirty="0"/>
              <a:t>==0.5.1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426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096000" y="1148711"/>
            <a:ext cx="1826755" cy="549446"/>
          </a:xfrm>
        </p:spPr>
        <p:txBody>
          <a:bodyPr/>
          <a:lstStyle/>
          <a:p>
            <a:r>
              <a:rPr lang="zh-CN" altLang="en-US" sz="2800" dirty="0"/>
              <a:t>核心技术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B22543-9B38-4557-A5F0-D2EAF670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9818"/>
            <a:ext cx="5738802" cy="391696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65A8BB1-6CED-4AB3-B210-25ADBBDE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4" y="1063760"/>
            <a:ext cx="4965327" cy="4730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199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C4B2BA-DABA-4CB3-A1B6-647415946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1C35B9-CE97-425B-8E93-5DE930AB8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E179CAD-AE08-4C6B-8178-E03BF08877BE}"/>
              </a:ext>
            </a:extLst>
          </p:cNvPr>
          <p:cNvSpPr txBox="1">
            <a:spLocks/>
          </p:cNvSpPr>
          <p:nvPr/>
        </p:nvSpPr>
        <p:spPr>
          <a:xfrm>
            <a:off x="3265160" y="2954375"/>
            <a:ext cx="7071515" cy="9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/>
              <a:t>使用方法</a:t>
            </a:r>
          </a:p>
        </p:txBody>
      </p:sp>
    </p:spTree>
    <p:extLst>
      <p:ext uri="{BB962C8B-B14F-4D97-AF65-F5344CB8AC3E}">
        <p14:creationId xmlns:p14="http://schemas.microsoft.com/office/powerpoint/2010/main" val="390036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639443" y="3154277"/>
            <a:ext cx="1826755" cy="549446"/>
          </a:xfrm>
        </p:spPr>
        <p:txBody>
          <a:bodyPr/>
          <a:lstStyle/>
          <a:p>
            <a:r>
              <a:rPr lang="zh-CN" altLang="en-US" sz="2800" dirty="0"/>
              <a:t>镜像选择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1E7872-647E-463B-83E9-57B8E9E97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30" y="652335"/>
            <a:ext cx="7980469" cy="5439298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731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66019" y="931828"/>
            <a:ext cx="4792494" cy="549446"/>
          </a:xfrm>
        </p:spPr>
        <p:txBody>
          <a:bodyPr/>
          <a:lstStyle/>
          <a:p>
            <a:r>
              <a:rPr lang="zh-CN" altLang="en-US" sz="2800" dirty="0"/>
              <a:t>训练环境搭建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56142" y="1614412"/>
            <a:ext cx="9928223" cy="391147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python3 -m </a:t>
            </a:r>
            <a:r>
              <a:rPr lang="en-US" altLang="zh-CN" sz="2000" dirty="0" err="1"/>
              <a:t>venv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lcl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source /home/ma-user/work/</a:t>
            </a:r>
            <a:r>
              <a:rPr lang="en-US" altLang="zh-CN" sz="2000" dirty="0" err="1"/>
              <a:t>lcl</a:t>
            </a:r>
            <a:r>
              <a:rPr lang="en-US" altLang="zh-CN" sz="2000" dirty="0"/>
              <a:t>/bin/activate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pip install </a:t>
            </a:r>
            <a:r>
              <a:rPr lang="en-US" altLang="zh-CN" sz="2000" dirty="0" err="1"/>
              <a:t>mindnlp</a:t>
            </a:r>
            <a:r>
              <a:rPr lang="en-US" altLang="zh-CN" sz="2000" dirty="0"/>
              <a:t>==0.5.1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pip install </a:t>
            </a:r>
            <a:r>
              <a:rPr lang="en-US" altLang="zh-CN" sz="2000" dirty="0" err="1"/>
              <a:t>ipykernel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python -m </a:t>
            </a:r>
            <a:r>
              <a:rPr lang="en-US" altLang="zh-CN" sz="2000" dirty="0" err="1"/>
              <a:t>ipykernel</a:t>
            </a:r>
            <a:r>
              <a:rPr lang="en-US" altLang="zh-CN" sz="2000" dirty="0"/>
              <a:t> install --user --name </a:t>
            </a:r>
            <a:r>
              <a:rPr lang="en-US" altLang="zh-CN" sz="2000" dirty="0" err="1"/>
              <a:t>lcl</a:t>
            </a:r>
            <a:r>
              <a:rPr lang="en-US" altLang="zh-CN" sz="2000" dirty="0"/>
              <a:t> --display-name "Python (</a:t>
            </a:r>
            <a:r>
              <a:rPr lang="en-US" altLang="zh-CN" sz="2000" dirty="0" err="1"/>
              <a:t>lcl</a:t>
            </a:r>
            <a:r>
              <a:rPr lang="en-US" altLang="zh-CN" sz="2000" dirty="0"/>
              <a:t>)“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Kernel -&gt; Change kernel -&gt; Python (</a:t>
            </a:r>
            <a:r>
              <a:rPr lang="en-US" altLang="zh-CN" sz="2000" dirty="0" err="1"/>
              <a:t>lcl</a:t>
            </a:r>
            <a:r>
              <a:rPr lang="en-US" altLang="zh-CN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5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26903D-B054-4C90-A915-8C506D34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716236"/>
            <a:ext cx="7143638" cy="58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090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26903D-B054-4C90-A915-8C506D340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1052447"/>
            <a:ext cx="10128356" cy="498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721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26903D-B054-4C90-A915-8C506D34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2" y="875450"/>
            <a:ext cx="9039673" cy="526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970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1C60C-031D-4146-A621-244BDDB2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7" y="1095675"/>
            <a:ext cx="7002660" cy="5310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占位符 3">
            <a:extLst>
              <a:ext uri="{FF2B5EF4-FFF2-40B4-BE49-F238E27FC236}">
                <a16:creationId xmlns:a16="http://schemas.microsoft.com/office/drawing/2014/main" id="{C2EEE4EB-C63E-5330-E34A-E81C549410EA}"/>
              </a:ext>
            </a:extLst>
          </p:cNvPr>
          <p:cNvSpPr txBox="1">
            <a:spLocks/>
          </p:cNvSpPr>
          <p:nvPr/>
        </p:nvSpPr>
        <p:spPr>
          <a:xfrm>
            <a:off x="7845807" y="2522416"/>
            <a:ext cx="4134236" cy="24018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7F7F7F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/>
              <a:t>“content”</a:t>
            </a:r>
            <a:r>
              <a:rPr lang="zh-CN" altLang="en-US" sz="2000"/>
              <a:t>：</a:t>
            </a:r>
            <a:r>
              <a:rPr lang="en-US" altLang="zh-CN" sz="2000"/>
              <a:t> ………………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“summary”</a:t>
            </a:r>
            <a:r>
              <a:rPr lang="zh-CN" altLang="en-US" sz="2000"/>
              <a:t>：</a:t>
            </a:r>
            <a:r>
              <a:rPr lang="en-US" altLang="zh-CN" sz="2000"/>
              <a:t>…………….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0195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42" y="690890"/>
            <a:ext cx="7893187" cy="558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628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813806"/>
            <a:ext cx="9652062" cy="568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5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853922"/>
            <a:ext cx="9652062" cy="56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1729726"/>
            <a:ext cx="10580700" cy="339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10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1158955"/>
            <a:ext cx="6890451" cy="454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2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956433"/>
            <a:ext cx="9607976" cy="4945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5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65160" y="2954375"/>
            <a:ext cx="7071515" cy="949250"/>
          </a:xfrm>
        </p:spPr>
        <p:txBody>
          <a:bodyPr/>
          <a:lstStyle/>
          <a:p>
            <a:r>
              <a:rPr lang="zh-CN" altLang="en-US" sz="6000" dirty="0"/>
              <a:t>项目背景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1019113"/>
            <a:ext cx="9607976" cy="4819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57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835006"/>
            <a:ext cx="6233802" cy="522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74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1294142"/>
            <a:ext cx="6233802" cy="430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5907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7DA4D-6A70-4734-BDA4-0A8D839C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42" y="690890"/>
            <a:ext cx="5029248" cy="5910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C5E876-C509-4209-86FF-1D4023699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4159" y="1689605"/>
            <a:ext cx="6444081" cy="374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560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66019" y="931828"/>
            <a:ext cx="4792494" cy="549446"/>
          </a:xfrm>
        </p:spPr>
        <p:txBody>
          <a:bodyPr/>
          <a:lstStyle/>
          <a:p>
            <a:r>
              <a:rPr lang="zh-CN" altLang="en-US" sz="2800" dirty="0"/>
              <a:t>网页环境搭建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88637" y="1667558"/>
            <a:ext cx="5626246" cy="4258614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 err="1"/>
              <a:t>conda</a:t>
            </a:r>
            <a:r>
              <a:rPr lang="en-US" altLang="zh-CN" sz="2000" dirty="0"/>
              <a:t> create -n </a:t>
            </a:r>
            <a:r>
              <a:rPr lang="en-US" altLang="zh-CN" sz="2000" dirty="0" err="1"/>
              <a:t>mindtrio</a:t>
            </a:r>
            <a:r>
              <a:rPr lang="en-US" altLang="zh-CN" sz="2000" dirty="0"/>
              <a:t> python=3.10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pip install torch </a:t>
            </a:r>
            <a:r>
              <a:rPr lang="en-US" altLang="zh-CN" sz="2000" dirty="0" err="1"/>
              <a:t>torchvision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torchaudio</a:t>
            </a:r>
            <a:r>
              <a:rPr lang="en-US" altLang="zh-CN" sz="2000" dirty="0"/>
              <a:t>   --index-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 </a:t>
            </a:r>
            <a:r>
              <a:rPr lang="en-US" altLang="zh-CN" sz="2000" dirty="0">
                <a:hlinkClick r:id="rId2"/>
              </a:rPr>
              <a:t>https://download.pytorch.org/whl/cu121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/>
              <a:t>pip install -r requirements.txt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1D357-9583-47E1-872C-32A218FA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83" y="1967801"/>
            <a:ext cx="5467974" cy="32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09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83344" y="1875962"/>
            <a:ext cx="6527040" cy="886662"/>
          </a:xfrm>
        </p:spPr>
        <p:txBody>
          <a:bodyPr/>
          <a:lstStyle/>
          <a:p>
            <a:pPr algn="ctr"/>
            <a:r>
              <a:rPr lang="zh-CN" altLang="en-US" sz="2800" dirty="0"/>
              <a:t>修改模型实际地址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21D357-9583-47E1-872C-32A218FA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926" y="2667538"/>
            <a:ext cx="8823876" cy="22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16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使用方法</a:t>
            </a:r>
          </a:p>
        </p:txBody>
      </p:sp>
      <p:pic>
        <p:nvPicPr>
          <p:cNvPr id="8" name="视频 7">
            <a:hlinkClick r:id="" action="ppaction://media"/>
            <a:extLst>
              <a:ext uri="{FF2B5EF4-FFF2-40B4-BE49-F238E27FC236}">
                <a16:creationId xmlns:a16="http://schemas.microsoft.com/office/drawing/2014/main" id="{1925BE19-3D34-4785-90DB-DAFC49531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163" y="802018"/>
            <a:ext cx="9340381" cy="52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646833" y="2631133"/>
            <a:ext cx="7124677" cy="1007284"/>
          </a:xfrm>
        </p:spPr>
        <p:txBody>
          <a:bodyPr/>
          <a:lstStyle/>
          <a:p>
            <a:r>
              <a:rPr lang="en-US" altLang="zh-CN" sz="8000" dirty="0"/>
              <a:t>THANKS</a:t>
            </a:r>
            <a:endParaRPr lang="zh-CN" altLang="en-US" sz="8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646833" y="3864936"/>
            <a:ext cx="2551819" cy="918079"/>
          </a:xfrm>
        </p:spPr>
        <p:txBody>
          <a:bodyPr/>
          <a:lstStyle/>
          <a:p>
            <a:r>
              <a:rPr lang="zh-CN" altLang="en-US" sz="2400" dirty="0"/>
              <a:t>汇报人：刘承龙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B1B84937-0EA5-4208-9EA6-5236C92285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8408" y="1308894"/>
            <a:ext cx="10095183" cy="424021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项目要解决什么样的实际问题</a:t>
            </a:r>
            <a:endParaRPr lang="en-US" altLang="zh-CN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5990" lvl="1" indent="-3429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教师与学生间的互动对授课效果的影响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这些问题有什么痛点和难点</a:t>
            </a:r>
            <a:endParaRPr lang="en-US" altLang="zh-CN" sz="2800" b="1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5990" lvl="1" indent="-3429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教师可通过提问了解学生对课堂知识的掌握程度，但问题应该如何提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i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问题解决所带来的商业和社会价值</a:t>
            </a:r>
            <a:endParaRPr lang="en-US" altLang="zh-CN" sz="2800" b="1" i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35990" lvl="1" indent="-3429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优化课堂质量，通过课程问答判断教师与学生互动情况，掌握学生跟进课堂程度，促进教育发展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096000" y="1455060"/>
            <a:ext cx="4792494" cy="549446"/>
          </a:xfrm>
        </p:spPr>
        <p:txBody>
          <a:bodyPr/>
          <a:lstStyle/>
          <a:p>
            <a:r>
              <a:rPr lang="zh-CN" altLang="en-US" sz="2800" dirty="0"/>
              <a:t>传统课堂分析领域中的缺陷：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5999" y="2142939"/>
            <a:ext cx="5525311" cy="33758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特征工程：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效果不错，但耗时耗力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经典深度学习：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作用高效，但可解释性弱</a:t>
            </a:r>
          </a:p>
        </p:txBody>
      </p:sp>
      <p:pic>
        <p:nvPicPr>
          <p:cNvPr id="1026" name="Picture 2" descr="智慧课堂">
            <a:extLst>
              <a:ext uri="{FF2B5EF4-FFF2-40B4-BE49-F238E27FC236}">
                <a16:creationId xmlns:a16="http://schemas.microsoft.com/office/drawing/2014/main" id="{8E49B7B7-B1FC-4F7A-A70A-E9B4179E6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r="24728"/>
          <a:stretch/>
        </p:blipFill>
        <p:spPr bwMode="auto">
          <a:xfrm>
            <a:off x="756142" y="1054559"/>
            <a:ext cx="4469403" cy="48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057DF7-83AF-4B5E-A26D-68678162A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6740D6-DFBD-4A15-8DFC-DBC7D5EA44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7891115-2ECD-4AD3-95EC-FCE2A671BAFA}"/>
              </a:ext>
            </a:extLst>
          </p:cNvPr>
          <p:cNvSpPr txBox="1">
            <a:spLocks/>
          </p:cNvSpPr>
          <p:nvPr/>
        </p:nvSpPr>
        <p:spPr>
          <a:xfrm>
            <a:off x="3265160" y="2954375"/>
            <a:ext cx="7071515" cy="9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/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30536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096000" y="1455060"/>
            <a:ext cx="4792494" cy="549446"/>
          </a:xfrm>
        </p:spPr>
        <p:txBody>
          <a:bodyPr/>
          <a:lstStyle/>
          <a:p>
            <a:r>
              <a:rPr lang="zh-CN" altLang="en-US" sz="2800" dirty="0"/>
              <a:t>项目方案：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5999" y="2142939"/>
            <a:ext cx="5525311" cy="337588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基于 </a:t>
            </a:r>
            <a:r>
              <a:rPr lang="en-US" altLang="zh-CN" sz="2400" dirty="0" err="1"/>
              <a:t>LoRA</a:t>
            </a:r>
            <a:r>
              <a:rPr lang="en-US" altLang="zh-CN" sz="2400" dirty="0"/>
              <a:t> </a:t>
            </a:r>
            <a:r>
              <a:rPr lang="zh-CN" altLang="en-US" sz="2400" dirty="0"/>
              <a:t>微调大模型，在保证性能的同时，兼顾可解释性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提供相应的封装代码，实现端到端的程序调用</a:t>
            </a:r>
            <a:endParaRPr lang="en-US" altLang="zh-C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EE467D-29C7-4449-A728-A1314F2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" y="1063760"/>
            <a:ext cx="4965327" cy="473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4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C4B2BA-DABA-4CB3-A1B6-647415946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1C35B9-CE97-425B-8E93-5DE930AB8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9E179CAD-AE08-4C6B-8178-E03BF08877BE}"/>
              </a:ext>
            </a:extLst>
          </p:cNvPr>
          <p:cNvSpPr txBox="1">
            <a:spLocks/>
          </p:cNvSpPr>
          <p:nvPr/>
        </p:nvSpPr>
        <p:spPr>
          <a:xfrm>
            <a:off x="3265160" y="2954375"/>
            <a:ext cx="7071515" cy="9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i="0" kern="12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/>
              <a:t>技术方案</a:t>
            </a:r>
          </a:p>
        </p:txBody>
      </p:sp>
    </p:spTree>
    <p:extLst>
      <p:ext uri="{BB962C8B-B14F-4D97-AF65-F5344CB8AC3E}">
        <p14:creationId xmlns:p14="http://schemas.microsoft.com/office/powerpoint/2010/main" val="104798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技术方案</a:t>
            </a: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50CECBC6-606F-4166-9663-73226DC7E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027308"/>
              </p:ext>
            </p:extLst>
          </p:nvPr>
        </p:nvGraphicFramePr>
        <p:xfrm>
          <a:off x="537183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论文精读：LoRa: Low-Rank Adaptation of Large Language Models">
            <a:extLst>
              <a:ext uri="{FF2B5EF4-FFF2-40B4-BE49-F238E27FC236}">
                <a16:creationId xmlns:a16="http://schemas.microsoft.com/office/drawing/2014/main" id="{3557981F-60C8-4E65-BD69-45477131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42" y="1533726"/>
            <a:ext cx="4621483" cy="37905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928345"/>
      </p:ext>
    </p:extLst>
  </p:cSld>
  <p:clrMapOvr>
    <a:masterClrMapping/>
  </p:clrMapOvr>
</p:sld>
</file>

<file path=ppt/theme/theme1.xml><?xml version="1.0" encoding="utf-8"?>
<a:theme xmlns:a="http://schemas.openxmlformats.org/drawingml/2006/main" name="openEuler模板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openEuler PPT模板3</Template>
  <TotalTime>302</TotalTime>
  <Words>448</Words>
  <Application>Microsoft Office PowerPoint</Application>
  <PresentationFormat>宽屏</PresentationFormat>
  <Paragraphs>115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FZLanTingHeiS-L-GB</vt:lpstr>
      <vt:lpstr>阿里巴巴普惠体 R</vt:lpstr>
      <vt:lpstr>微软雅黑</vt:lpstr>
      <vt:lpstr>Arial</vt:lpstr>
      <vt:lpstr>Wingdings</vt:lpstr>
      <vt:lpstr>等线</vt:lpstr>
      <vt:lpstr>openEuler模板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办公资源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keywords>www.bangongziyuan.com</cp:keywords>
  <cp:lastModifiedBy>奕琳 皇甫</cp:lastModifiedBy>
  <cp:revision>169</cp:revision>
  <cp:lastPrinted>2022-10-14T06:31:23Z</cp:lastPrinted>
  <dcterms:created xsi:type="dcterms:W3CDTF">2022-10-14T06:31:23Z</dcterms:created>
  <dcterms:modified xsi:type="dcterms:W3CDTF">2025-12-10T01:40:24Z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2052-4.5.0.7415</vt:lpwstr>
  </property>
  <property fmtid="{D5CDD505-2E9C-101B-9397-08002B2CF9AE}" pid="3" name="_2015_ms_pID_725343">
    <vt:lpwstr>(2)Krz/oTamo5PBC7ttSDKVNgnnGtRFpOse2TItcWoZ8vdM4hBG7egLdYBPmKYMW4kfh2BqPkwD
2Gf3QLkpA33M1HjzUmYZ774zx9mAXgSyGv5J/Tbh+ZJtQJ/WzB+ujNHkAD8a7TcnZ0VrWEaW
/aksjoa4vlgBICxLamWJpCXI8MLR3YI46k7XFM6SjVnXtW09ArlWCeiU7LmtWx5qGjdWWcQq
ncTj90HqfpoTfnJpeY</vt:lpwstr>
  </property>
  <property fmtid="{D5CDD505-2E9C-101B-9397-08002B2CF9AE}" pid="4" name="_2015_ms_pID_7253431">
    <vt:lpwstr>kajsqnV82ZglaxdEjhaatHTZzAXbXEhQ6S+NJosKRweb/CGOOe8qB8
isEc/sOrLSh/OfEsKKdYEb0ECQrrVDjBLJhkq4ZpyH0bQHwAees0GJOCvavQLHAMZZI3LyKc
IsNsjZiFKAEZbDPcMpDTirJx/OqXTxCyzVtFe3IZlAuztXSbtwwG1zDTZ1LOMTpkqVUH4g8m
b07FGC+rbnWHxjGZ</vt:lpwstr>
  </property>
  <property fmtid="{D5CDD505-2E9C-101B-9397-08002B2CF9AE}" pid="5" name="ICV">
    <vt:lpwstr>C1DC8D8FE4B4331F3B02496314ACA068</vt:lpwstr>
  </property>
</Properties>
</file>